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9" r:id="rId4"/>
  </p:sldMasterIdLst>
  <p:notesMasterIdLst>
    <p:notesMasterId r:id="rId31"/>
  </p:notesMasterIdLst>
  <p:handoutMasterIdLst>
    <p:handoutMasterId r:id="rId32"/>
  </p:handoutMasterIdLst>
  <p:sldIdLst>
    <p:sldId id="4182" r:id="rId5"/>
    <p:sldId id="2147473101" r:id="rId6"/>
    <p:sldId id="2147473105" r:id="rId7"/>
    <p:sldId id="2147473106" r:id="rId8"/>
    <p:sldId id="2147473108" r:id="rId9"/>
    <p:sldId id="2147473110" r:id="rId10"/>
    <p:sldId id="2147473109" r:id="rId11"/>
    <p:sldId id="2147473107" r:id="rId12"/>
    <p:sldId id="2147473100" r:id="rId13"/>
    <p:sldId id="2147473102" r:id="rId14"/>
    <p:sldId id="2147473103" r:id="rId15"/>
    <p:sldId id="2147473111" r:id="rId16"/>
    <p:sldId id="2147473112" r:id="rId17"/>
    <p:sldId id="2147473114" r:id="rId18"/>
    <p:sldId id="2147473115" r:id="rId19"/>
    <p:sldId id="2147473116" r:id="rId20"/>
    <p:sldId id="2147473117" r:id="rId21"/>
    <p:sldId id="2147473118" r:id="rId22"/>
    <p:sldId id="2147473119" r:id="rId23"/>
    <p:sldId id="2147473120" r:id="rId24"/>
    <p:sldId id="2147473121" r:id="rId25"/>
    <p:sldId id="2147473122" r:id="rId26"/>
    <p:sldId id="2147473123" r:id="rId27"/>
    <p:sldId id="2147473124" r:id="rId28"/>
    <p:sldId id="2147473125" r:id="rId29"/>
    <p:sldId id="2147473099"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13793"/>
    <a:srgbClr val="595959"/>
    <a:srgbClr val="5A99D2"/>
    <a:srgbClr val="0D1D50"/>
    <a:srgbClr val="3B74A3"/>
    <a:srgbClr val="898989"/>
    <a:srgbClr val="3C76A5"/>
    <a:srgbClr val="3B75A4"/>
    <a:srgbClr val="6565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765D2B-FD75-4C60-B7CF-B7A5925B67A4}" v="98" dt="2026-01-13T02:42:40.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250" autoAdjust="0"/>
    <p:restoredTop sz="94660"/>
  </p:normalViewPr>
  <p:slideViewPr>
    <p:cSldViewPr snapToGrid="0" showGuides="1">
      <p:cViewPr varScale="1">
        <p:scale>
          <a:sx n="98" d="100"/>
          <a:sy n="98" d="100"/>
        </p:scale>
        <p:origin x="68" y="68"/>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p:scale>
          <a:sx n="100" d="100"/>
          <a:sy n="100" d="100"/>
        </p:scale>
        <p:origin x="954" y="-287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US ROCHA SALAZAR" userId="4e0323458c84468b" providerId="LiveId" clId="{83765D2B-FD75-4C60-B7CF-B7A5925B67A4}"/>
    <pc:docChg chg="undo custSel addSld delSld modSld">
      <pc:chgData name="JESUS ROCHA SALAZAR" userId="4e0323458c84468b" providerId="LiveId" clId="{83765D2B-FD75-4C60-B7CF-B7A5925B67A4}" dt="2026-01-13T02:42:40.052" v="725"/>
      <pc:docMkLst>
        <pc:docMk/>
      </pc:docMkLst>
      <pc:sldChg chg="modSp">
        <pc:chgData name="JESUS ROCHA SALAZAR" userId="4e0323458c84468b" providerId="LiveId" clId="{83765D2B-FD75-4C60-B7CF-B7A5925B67A4}" dt="2026-01-13T01:16:58.906" v="0" actId="255"/>
        <pc:sldMkLst>
          <pc:docMk/>
          <pc:sldMk cId="1433306844" sldId="4182"/>
        </pc:sldMkLst>
        <pc:spChg chg="mod">
          <ac:chgData name="JESUS ROCHA SALAZAR" userId="4e0323458c84468b" providerId="LiveId" clId="{83765D2B-FD75-4C60-B7CF-B7A5925B67A4}" dt="2026-01-13T01:16:58.906" v="0" actId="255"/>
          <ac:spMkLst>
            <pc:docMk/>
            <pc:sldMk cId="1433306844" sldId="4182"/>
            <ac:spMk id="17" creationId="{78CDE5D4-BED1-4679-97DB-6E2E6F8D48DB}"/>
          </ac:spMkLst>
        </pc:spChg>
      </pc:sldChg>
      <pc:sldChg chg="del">
        <pc:chgData name="JESUS ROCHA SALAZAR" userId="4e0323458c84468b" providerId="LiveId" clId="{83765D2B-FD75-4C60-B7CF-B7A5925B67A4}" dt="2026-01-13T02:39:33.379" v="708" actId="2696"/>
        <pc:sldMkLst>
          <pc:docMk/>
          <pc:sldMk cId="4073273614" sldId="4189"/>
        </pc:sldMkLst>
      </pc:sldChg>
      <pc:sldChg chg="del">
        <pc:chgData name="JESUS ROCHA SALAZAR" userId="4e0323458c84468b" providerId="LiveId" clId="{83765D2B-FD75-4C60-B7CF-B7A5925B67A4}" dt="2026-01-13T02:39:33.379" v="708" actId="2696"/>
        <pc:sldMkLst>
          <pc:docMk/>
          <pc:sldMk cId="4013964471" sldId="2147472994"/>
        </pc:sldMkLst>
      </pc:sldChg>
      <pc:sldChg chg="del">
        <pc:chgData name="JESUS ROCHA SALAZAR" userId="4e0323458c84468b" providerId="LiveId" clId="{83765D2B-FD75-4C60-B7CF-B7A5925B67A4}" dt="2026-01-13T02:39:33.379" v="708" actId="2696"/>
        <pc:sldMkLst>
          <pc:docMk/>
          <pc:sldMk cId="2023358082" sldId="2147473039"/>
        </pc:sldMkLst>
      </pc:sldChg>
      <pc:sldChg chg="addSp delSp modSp del mod">
        <pc:chgData name="JESUS ROCHA SALAZAR" userId="4e0323458c84468b" providerId="LiveId" clId="{83765D2B-FD75-4C60-B7CF-B7A5925B67A4}" dt="2026-01-13T01:26:52.265" v="59" actId="2696"/>
        <pc:sldMkLst>
          <pc:docMk/>
          <pc:sldMk cId="3857510444" sldId="2147473054"/>
        </pc:sldMkLst>
        <pc:spChg chg="add del mod">
          <ac:chgData name="JESUS ROCHA SALAZAR" userId="4e0323458c84468b" providerId="LiveId" clId="{83765D2B-FD75-4C60-B7CF-B7A5925B67A4}" dt="2026-01-13T01:18:03.890" v="3" actId="478"/>
          <ac:spMkLst>
            <pc:docMk/>
            <pc:sldMk cId="3857510444" sldId="2147473054"/>
            <ac:spMk id="3" creationId="{AA2E75E1-AA27-625C-5A38-44FEF37C5BB2}"/>
          </ac:spMkLst>
        </pc:spChg>
        <pc:spChg chg="add mod">
          <ac:chgData name="JESUS ROCHA SALAZAR" userId="4e0323458c84468b" providerId="LiveId" clId="{83765D2B-FD75-4C60-B7CF-B7A5925B67A4}" dt="2026-01-13T01:19:57.530" v="35" actId="20577"/>
          <ac:spMkLst>
            <pc:docMk/>
            <pc:sldMk cId="3857510444" sldId="2147473054"/>
            <ac:spMk id="5" creationId="{2A7A5529-7021-BAD2-DAC5-E597EEB05092}"/>
          </ac:spMkLst>
        </pc:spChg>
        <pc:spChg chg="del">
          <ac:chgData name="JESUS ROCHA SALAZAR" userId="4e0323458c84468b" providerId="LiveId" clId="{83765D2B-FD75-4C60-B7CF-B7A5925B67A4}" dt="2026-01-13T01:18:06.127" v="4" actId="478"/>
          <ac:spMkLst>
            <pc:docMk/>
            <pc:sldMk cId="3857510444" sldId="2147473054"/>
            <ac:spMk id="10" creationId="{4FEE74DE-488A-91C3-05EC-BC447BA0662A}"/>
          </ac:spMkLst>
        </pc:spChg>
        <pc:spChg chg="del">
          <ac:chgData name="JESUS ROCHA SALAZAR" userId="4e0323458c84468b" providerId="LiveId" clId="{83765D2B-FD75-4C60-B7CF-B7A5925B67A4}" dt="2026-01-13T01:18:08.408" v="5" actId="478"/>
          <ac:spMkLst>
            <pc:docMk/>
            <pc:sldMk cId="3857510444" sldId="2147473054"/>
            <ac:spMk id="11" creationId="{34DD10E1-74DB-09B9-DC7C-0418B597B809}"/>
          </ac:spMkLst>
        </pc:spChg>
        <pc:spChg chg="del">
          <ac:chgData name="JESUS ROCHA SALAZAR" userId="4e0323458c84468b" providerId="LiveId" clId="{83765D2B-FD75-4C60-B7CF-B7A5925B67A4}" dt="2026-01-13T01:18:10.392" v="6" actId="478"/>
          <ac:spMkLst>
            <pc:docMk/>
            <pc:sldMk cId="3857510444" sldId="2147473054"/>
            <ac:spMk id="15" creationId="{4EEBED47-5397-C889-CD2D-C8DE4403DD52}"/>
          </ac:spMkLst>
        </pc:spChg>
        <pc:spChg chg="del">
          <ac:chgData name="JESUS ROCHA SALAZAR" userId="4e0323458c84468b" providerId="LiveId" clId="{83765D2B-FD75-4C60-B7CF-B7A5925B67A4}" dt="2026-01-13T01:18:00.724" v="2" actId="478"/>
          <ac:spMkLst>
            <pc:docMk/>
            <pc:sldMk cId="3857510444" sldId="2147473054"/>
            <ac:spMk id="16" creationId="{67005226-0870-2E52-B766-F67CDA78F557}"/>
          </ac:spMkLst>
        </pc:spChg>
        <pc:picChg chg="add mod">
          <ac:chgData name="JESUS ROCHA SALAZAR" userId="4e0323458c84468b" providerId="LiveId" clId="{83765D2B-FD75-4C60-B7CF-B7A5925B67A4}" dt="2026-01-13T01:18:17.694" v="11" actId="1076"/>
          <ac:picMkLst>
            <pc:docMk/>
            <pc:sldMk cId="3857510444" sldId="2147473054"/>
            <ac:picMk id="4" creationId="{FD65D9FF-80B6-82B3-E2E8-1A29FE35DE01}"/>
          </ac:picMkLst>
        </pc:picChg>
        <pc:picChg chg="del">
          <ac:chgData name="JESUS ROCHA SALAZAR" userId="4e0323458c84468b" providerId="LiveId" clId="{83765D2B-FD75-4C60-B7CF-B7A5925B67A4}" dt="2026-01-13T01:17:58.189" v="1" actId="478"/>
          <ac:picMkLst>
            <pc:docMk/>
            <pc:sldMk cId="3857510444" sldId="2147473054"/>
            <ac:picMk id="9" creationId="{8A0EF4AD-545D-3781-03C6-0D5358618A38}"/>
          </ac:picMkLst>
        </pc:picChg>
      </pc:sldChg>
      <pc:sldChg chg="del">
        <pc:chgData name="JESUS ROCHA SALAZAR" userId="4e0323458c84468b" providerId="LiveId" clId="{83765D2B-FD75-4C60-B7CF-B7A5925B67A4}" dt="2026-01-13T02:39:33.379" v="708" actId="2696"/>
        <pc:sldMkLst>
          <pc:docMk/>
          <pc:sldMk cId="1490896444" sldId="2147473058"/>
        </pc:sldMkLst>
      </pc:sldChg>
      <pc:sldChg chg="del">
        <pc:chgData name="JESUS ROCHA SALAZAR" userId="4e0323458c84468b" providerId="LiveId" clId="{83765D2B-FD75-4C60-B7CF-B7A5925B67A4}" dt="2026-01-13T02:39:08.982" v="707" actId="2696"/>
        <pc:sldMkLst>
          <pc:docMk/>
          <pc:sldMk cId="3846250793" sldId="2147473076"/>
        </pc:sldMkLst>
      </pc:sldChg>
      <pc:sldChg chg="del">
        <pc:chgData name="JESUS ROCHA SALAZAR" userId="4e0323458c84468b" providerId="LiveId" clId="{83765D2B-FD75-4C60-B7CF-B7A5925B67A4}" dt="2026-01-13T02:39:08.982" v="707" actId="2696"/>
        <pc:sldMkLst>
          <pc:docMk/>
          <pc:sldMk cId="1006655661" sldId="2147473077"/>
        </pc:sldMkLst>
      </pc:sldChg>
      <pc:sldChg chg="del">
        <pc:chgData name="JESUS ROCHA SALAZAR" userId="4e0323458c84468b" providerId="LiveId" clId="{83765D2B-FD75-4C60-B7CF-B7A5925B67A4}" dt="2026-01-13T02:39:33.379" v="708" actId="2696"/>
        <pc:sldMkLst>
          <pc:docMk/>
          <pc:sldMk cId="208743353" sldId="2147473078"/>
        </pc:sldMkLst>
      </pc:sldChg>
      <pc:sldChg chg="del">
        <pc:chgData name="JESUS ROCHA SALAZAR" userId="4e0323458c84468b" providerId="LiveId" clId="{83765D2B-FD75-4C60-B7CF-B7A5925B67A4}" dt="2026-01-13T02:39:33.379" v="708" actId="2696"/>
        <pc:sldMkLst>
          <pc:docMk/>
          <pc:sldMk cId="956390479" sldId="2147473079"/>
        </pc:sldMkLst>
      </pc:sldChg>
      <pc:sldChg chg="del">
        <pc:chgData name="JESUS ROCHA SALAZAR" userId="4e0323458c84468b" providerId="LiveId" clId="{83765D2B-FD75-4C60-B7CF-B7A5925B67A4}" dt="2026-01-13T02:39:33.379" v="708" actId="2696"/>
        <pc:sldMkLst>
          <pc:docMk/>
          <pc:sldMk cId="2722294866" sldId="2147473080"/>
        </pc:sldMkLst>
      </pc:sldChg>
      <pc:sldChg chg="del">
        <pc:chgData name="JESUS ROCHA SALAZAR" userId="4e0323458c84468b" providerId="LiveId" clId="{83765D2B-FD75-4C60-B7CF-B7A5925B67A4}" dt="2026-01-13T02:39:33.379" v="708" actId="2696"/>
        <pc:sldMkLst>
          <pc:docMk/>
          <pc:sldMk cId="2975849573" sldId="2147473081"/>
        </pc:sldMkLst>
      </pc:sldChg>
      <pc:sldChg chg="del">
        <pc:chgData name="JESUS ROCHA SALAZAR" userId="4e0323458c84468b" providerId="LiveId" clId="{83765D2B-FD75-4C60-B7CF-B7A5925B67A4}" dt="2026-01-13T02:39:33.379" v="708" actId="2696"/>
        <pc:sldMkLst>
          <pc:docMk/>
          <pc:sldMk cId="1590251512" sldId="2147473082"/>
        </pc:sldMkLst>
      </pc:sldChg>
      <pc:sldChg chg="del">
        <pc:chgData name="JESUS ROCHA SALAZAR" userId="4e0323458c84468b" providerId="LiveId" clId="{83765D2B-FD75-4C60-B7CF-B7A5925B67A4}" dt="2026-01-13T02:39:33.379" v="708" actId="2696"/>
        <pc:sldMkLst>
          <pc:docMk/>
          <pc:sldMk cId="2594283415" sldId="2147473083"/>
        </pc:sldMkLst>
      </pc:sldChg>
      <pc:sldChg chg="del">
        <pc:chgData name="JESUS ROCHA SALAZAR" userId="4e0323458c84468b" providerId="LiveId" clId="{83765D2B-FD75-4C60-B7CF-B7A5925B67A4}" dt="2026-01-13T02:39:33.379" v="708" actId="2696"/>
        <pc:sldMkLst>
          <pc:docMk/>
          <pc:sldMk cId="2234154254" sldId="2147473084"/>
        </pc:sldMkLst>
      </pc:sldChg>
      <pc:sldChg chg="del">
        <pc:chgData name="JESUS ROCHA SALAZAR" userId="4e0323458c84468b" providerId="LiveId" clId="{83765D2B-FD75-4C60-B7CF-B7A5925B67A4}" dt="2026-01-13T02:39:33.379" v="708" actId="2696"/>
        <pc:sldMkLst>
          <pc:docMk/>
          <pc:sldMk cId="712939742" sldId="2147473085"/>
        </pc:sldMkLst>
      </pc:sldChg>
      <pc:sldChg chg="del">
        <pc:chgData name="JESUS ROCHA SALAZAR" userId="4e0323458c84468b" providerId="LiveId" clId="{83765D2B-FD75-4C60-B7CF-B7A5925B67A4}" dt="2026-01-13T02:39:33.379" v="708" actId="2696"/>
        <pc:sldMkLst>
          <pc:docMk/>
          <pc:sldMk cId="3775359182" sldId="2147473086"/>
        </pc:sldMkLst>
      </pc:sldChg>
      <pc:sldChg chg="del">
        <pc:chgData name="JESUS ROCHA SALAZAR" userId="4e0323458c84468b" providerId="LiveId" clId="{83765D2B-FD75-4C60-B7CF-B7A5925B67A4}" dt="2026-01-13T02:39:33.379" v="708" actId="2696"/>
        <pc:sldMkLst>
          <pc:docMk/>
          <pc:sldMk cId="3265925612" sldId="2147473087"/>
        </pc:sldMkLst>
      </pc:sldChg>
      <pc:sldChg chg="del">
        <pc:chgData name="JESUS ROCHA SALAZAR" userId="4e0323458c84468b" providerId="LiveId" clId="{83765D2B-FD75-4C60-B7CF-B7A5925B67A4}" dt="2026-01-13T02:39:33.379" v="708" actId="2696"/>
        <pc:sldMkLst>
          <pc:docMk/>
          <pc:sldMk cId="1022029553" sldId="2147473088"/>
        </pc:sldMkLst>
      </pc:sldChg>
      <pc:sldChg chg="del">
        <pc:chgData name="JESUS ROCHA SALAZAR" userId="4e0323458c84468b" providerId="LiveId" clId="{83765D2B-FD75-4C60-B7CF-B7A5925B67A4}" dt="2026-01-13T02:39:33.379" v="708" actId="2696"/>
        <pc:sldMkLst>
          <pc:docMk/>
          <pc:sldMk cId="3646873941" sldId="2147473089"/>
        </pc:sldMkLst>
      </pc:sldChg>
      <pc:sldChg chg="del">
        <pc:chgData name="JESUS ROCHA SALAZAR" userId="4e0323458c84468b" providerId="LiveId" clId="{83765D2B-FD75-4C60-B7CF-B7A5925B67A4}" dt="2026-01-13T02:39:33.379" v="708" actId="2696"/>
        <pc:sldMkLst>
          <pc:docMk/>
          <pc:sldMk cId="2782884035" sldId="2147473090"/>
        </pc:sldMkLst>
      </pc:sldChg>
      <pc:sldChg chg="del">
        <pc:chgData name="JESUS ROCHA SALAZAR" userId="4e0323458c84468b" providerId="LiveId" clId="{83765D2B-FD75-4C60-B7CF-B7A5925B67A4}" dt="2026-01-13T02:39:33.379" v="708" actId="2696"/>
        <pc:sldMkLst>
          <pc:docMk/>
          <pc:sldMk cId="3641913386" sldId="2147473091"/>
        </pc:sldMkLst>
      </pc:sldChg>
      <pc:sldChg chg="del">
        <pc:chgData name="JESUS ROCHA SALAZAR" userId="4e0323458c84468b" providerId="LiveId" clId="{83765D2B-FD75-4C60-B7CF-B7A5925B67A4}" dt="2026-01-13T02:39:33.379" v="708" actId="2696"/>
        <pc:sldMkLst>
          <pc:docMk/>
          <pc:sldMk cId="2832659045" sldId="2147473092"/>
        </pc:sldMkLst>
      </pc:sldChg>
      <pc:sldChg chg="del">
        <pc:chgData name="JESUS ROCHA SALAZAR" userId="4e0323458c84468b" providerId="LiveId" clId="{83765D2B-FD75-4C60-B7CF-B7A5925B67A4}" dt="2026-01-13T02:39:33.379" v="708" actId="2696"/>
        <pc:sldMkLst>
          <pc:docMk/>
          <pc:sldMk cId="3508277257" sldId="2147473093"/>
        </pc:sldMkLst>
      </pc:sldChg>
      <pc:sldChg chg="del">
        <pc:chgData name="JESUS ROCHA SALAZAR" userId="4e0323458c84468b" providerId="LiveId" clId="{83765D2B-FD75-4C60-B7CF-B7A5925B67A4}" dt="2026-01-13T02:39:33.379" v="708" actId="2696"/>
        <pc:sldMkLst>
          <pc:docMk/>
          <pc:sldMk cId="4088782460" sldId="2147473094"/>
        </pc:sldMkLst>
      </pc:sldChg>
      <pc:sldChg chg="del">
        <pc:chgData name="JESUS ROCHA SALAZAR" userId="4e0323458c84468b" providerId="LiveId" clId="{83765D2B-FD75-4C60-B7CF-B7A5925B67A4}" dt="2026-01-13T02:39:33.379" v="708" actId="2696"/>
        <pc:sldMkLst>
          <pc:docMk/>
          <pc:sldMk cId="1016645745" sldId="2147473095"/>
        </pc:sldMkLst>
      </pc:sldChg>
      <pc:sldChg chg="del">
        <pc:chgData name="JESUS ROCHA SALAZAR" userId="4e0323458c84468b" providerId="LiveId" clId="{83765D2B-FD75-4C60-B7CF-B7A5925B67A4}" dt="2026-01-13T02:39:33.379" v="708" actId="2696"/>
        <pc:sldMkLst>
          <pc:docMk/>
          <pc:sldMk cId="3448537716" sldId="2147473096"/>
        </pc:sldMkLst>
      </pc:sldChg>
      <pc:sldChg chg="del">
        <pc:chgData name="JESUS ROCHA SALAZAR" userId="4e0323458c84468b" providerId="LiveId" clId="{83765D2B-FD75-4C60-B7CF-B7A5925B67A4}" dt="2026-01-13T02:39:33.379" v="708" actId="2696"/>
        <pc:sldMkLst>
          <pc:docMk/>
          <pc:sldMk cId="3298664493" sldId="2147473097"/>
        </pc:sldMkLst>
      </pc:sldChg>
      <pc:sldChg chg="del">
        <pc:chgData name="JESUS ROCHA SALAZAR" userId="4e0323458c84468b" providerId="LiveId" clId="{83765D2B-FD75-4C60-B7CF-B7A5925B67A4}" dt="2026-01-13T02:39:33.379" v="708" actId="2696"/>
        <pc:sldMkLst>
          <pc:docMk/>
          <pc:sldMk cId="1390042148" sldId="2147473098"/>
        </pc:sldMkLst>
      </pc:sldChg>
      <pc:sldChg chg="modSp add mod">
        <pc:chgData name="JESUS ROCHA SALAZAR" userId="4e0323458c84468b" providerId="LiveId" clId="{83765D2B-FD75-4C60-B7CF-B7A5925B67A4}" dt="2026-01-13T01:27:00.939" v="60" actId="1076"/>
        <pc:sldMkLst>
          <pc:docMk/>
          <pc:sldMk cId="1346239012" sldId="2147473100"/>
        </pc:sldMkLst>
        <pc:picChg chg="mod">
          <ac:chgData name="JESUS ROCHA SALAZAR" userId="4e0323458c84468b" providerId="LiveId" clId="{83765D2B-FD75-4C60-B7CF-B7A5925B67A4}" dt="2026-01-13T01:27:00.939" v="60" actId="1076"/>
          <ac:picMkLst>
            <pc:docMk/>
            <pc:sldMk cId="1346239012" sldId="2147473100"/>
            <ac:picMk id="4" creationId="{FD65D9FF-80B6-82B3-E2E8-1A29FE35DE01}"/>
          </ac:picMkLst>
        </pc:picChg>
      </pc:sldChg>
      <pc:sldChg chg="addSp delSp modSp add mod">
        <pc:chgData name="JESUS ROCHA SALAZAR" userId="4e0323458c84468b" providerId="LiveId" clId="{83765D2B-FD75-4C60-B7CF-B7A5925B67A4}" dt="2026-01-13T01:26:39.081" v="58" actId="1076"/>
        <pc:sldMkLst>
          <pc:docMk/>
          <pc:sldMk cId="2895447003" sldId="2147473101"/>
        </pc:sldMkLst>
        <pc:spChg chg="mod">
          <ac:chgData name="JESUS ROCHA SALAZAR" userId="4e0323458c84468b" providerId="LiveId" clId="{83765D2B-FD75-4C60-B7CF-B7A5925B67A4}" dt="2026-01-13T01:20:36.867" v="51" actId="20577"/>
          <ac:spMkLst>
            <pc:docMk/>
            <pc:sldMk cId="2895447003" sldId="2147473101"/>
            <ac:spMk id="2" creationId="{A6A20050-EBFA-CCD5-8252-FD6AF61040CD}"/>
          </ac:spMkLst>
        </pc:spChg>
        <pc:picChg chg="add mod">
          <ac:chgData name="JESUS ROCHA SALAZAR" userId="4e0323458c84468b" providerId="LiveId" clId="{83765D2B-FD75-4C60-B7CF-B7A5925B67A4}" dt="2026-01-13T01:26:39.081" v="58" actId="1076"/>
          <ac:picMkLst>
            <pc:docMk/>
            <pc:sldMk cId="2895447003" sldId="2147473101"/>
            <ac:picMk id="4" creationId="{E3515F0D-17E2-E0CD-295F-0E28B27BBD60}"/>
          </ac:picMkLst>
        </pc:picChg>
        <pc:picChg chg="del">
          <ac:chgData name="JESUS ROCHA SALAZAR" userId="4e0323458c84468b" providerId="LiveId" clId="{83765D2B-FD75-4C60-B7CF-B7A5925B67A4}" dt="2026-01-13T01:23:29.806" v="52" actId="478"/>
          <ac:picMkLst>
            <pc:docMk/>
            <pc:sldMk cId="2895447003" sldId="2147473101"/>
            <ac:picMk id="8" creationId="{B461D35D-D6F6-4FE7-C9D4-895EEA228593}"/>
          </ac:picMkLst>
        </pc:picChg>
      </pc:sldChg>
      <pc:sldChg chg="addSp delSp modSp add mod">
        <pc:chgData name="JESUS ROCHA SALAZAR" userId="4e0323458c84468b" providerId="LiveId" clId="{83765D2B-FD75-4C60-B7CF-B7A5925B67A4}" dt="2026-01-13T01:29:27.160" v="85" actId="1076"/>
        <pc:sldMkLst>
          <pc:docMk/>
          <pc:sldMk cId="3901875843" sldId="2147473102"/>
        </pc:sldMkLst>
        <pc:spChg chg="add mod">
          <ac:chgData name="JESUS ROCHA SALAZAR" userId="4e0323458c84468b" providerId="LiveId" clId="{83765D2B-FD75-4C60-B7CF-B7A5925B67A4}" dt="2026-01-13T01:29:20.169" v="83" actId="1076"/>
          <ac:spMkLst>
            <pc:docMk/>
            <pc:sldMk cId="3901875843" sldId="2147473102"/>
            <ac:spMk id="2" creationId="{C3636688-9263-39A8-06FF-446675D62DB2}"/>
          </ac:spMkLst>
        </pc:spChg>
        <pc:spChg chg="mod">
          <ac:chgData name="JESUS ROCHA SALAZAR" userId="4e0323458c84468b" providerId="LiveId" clId="{83765D2B-FD75-4C60-B7CF-B7A5925B67A4}" dt="2026-01-13T01:29:15.016" v="82" actId="20577"/>
          <ac:spMkLst>
            <pc:docMk/>
            <pc:sldMk cId="3901875843" sldId="2147473102"/>
            <ac:spMk id="5" creationId="{2A7A5529-7021-BAD2-DAC5-E597EEB05092}"/>
          </ac:spMkLst>
        </pc:spChg>
        <pc:picChg chg="add mod">
          <ac:chgData name="JESUS ROCHA SALAZAR" userId="4e0323458c84468b" providerId="LiveId" clId="{83765D2B-FD75-4C60-B7CF-B7A5925B67A4}" dt="2026-01-13T01:29:27.160" v="85" actId="1076"/>
          <ac:picMkLst>
            <pc:docMk/>
            <pc:sldMk cId="3901875843" sldId="2147473102"/>
            <ac:picMk id="3" creationId="{D92EEAEF-800D-A003-5367-FFAEDAC13CFE}"/>
          </ac:picMkLst>
        </pc:picChg>
        <pc:picChg chg="del">
          <ac:chgData name="JESUS ROCHA SALAZAR" userId="4e0323458c84468b" providerId="LiveId" clId="{83765D2B-FD75-4C60-B7CF-B7A5925B67A4}" dt="2026-01-13T01:27:49.275" v="62" actId="478"/>
          <ac:picMkLst>
            <pc:docMk/>
            <pc:sldMk cId="3901875843" sldId="2147473102"/>
            <ac:picMk id="4" creationId="{FD65D9FF-80B6-82B3-E2E8-1A29FE35DE01}"/>
          </ac:picMkLst>
        </pc:picChg>
      </pc:sldChg>
      <pc:sldChg chg="addSp delSp modSp add mod">
        <pc:chgData name="JESUS ROCHA SALAZAR" userId="4e0323458c84468b" providerId="LiveId" clId="{83765D2B-FD75-4C60-B7CF-B7A5925B67A4}" dt="2026-01-13T01:31:02.957" v="104" actId="1076"/>
        <pc:sldMkLst>
          <pc:docMk/>
          <pc:sldMk cId="2069066746" sldId="2147473103"/>
        </pc:sldMkLst>
        <pc:spChg chg="del">
          <ac:chgData name="JESUS ROCHA SALAZAR" userId="4e0323458c84468b" providerId="LiveId" clId="{83765D2B-FD75-4C60-B7CF-B7A5925B67A4}" dt="2026-01-13T01:29:57.642" v="89" actId="478"/>
          <ac:spMkLst>
            <pc:docMk/>
            <pc:sldMk cId="2069066746" sldId="2147473103"/>
            <ac:spMk id="2" creationId="{C3636688-9263-39A8-06FF-446675D62DB2}"/>
          </ac:spMkLst>
        </pc:spChg>
        <pc:spChg chg="add del mod">
          <ac:chgData name="JESUS ROCHA SALAZAR" userId="4e0323458c84468b" providerId="LiveId" clId="{83765D2B-FD75-4C60-B7CF-B7A5925B67A4}" dt="2026-01-13T01:29:54.248" v="88"/>
          <ac:spMkLst>
            <pc:docMk/>
            <pc:sldMk cId="2069066746" sldId="2147473103"/>
            <ac:spMk id="4" creationId="{17FD3E5C-6968-25BD-447A-D9745DD5C728}"/>
          </ac:spMkLst>
        </pc:spChg>
        <pc:spChg chg="add mod">
          <ac:chgData name="JESUS ROCHA SALAZAR" userId="4e0323458c84468b" providerId="LiveId" clId="{83765D2B-FD75-4C60-B7CF-B7A5925B67A4}" dt="2026-01-13T01:31:02.957" v="104" actId="1076"/>
          <ac:spMkLst>
            <pc:docMk/>
            <pc:sldMk cId="2069066746" sldId="2147473103"/>
            <ac:spMk id="7" creationId="{365C4A43-D7A8-3D60-29F6-3185FB3C6575}"/>
          </ac:spMkLst>
        </pc:spChg>
        <pc:graphicFrameChg chg="add mod">
          <ac:chgData name="JESUS ROCHA SALAZAR" userId="4e0323458c84468b" providerId="LiveId" clId="{83765D2B-FD75-4C60-B7CF-B7A5925B67A4}" dt="2026-01-13T01:30:41.155" v="102" actId="1076"/>
          <ac:graphicFrameMkLst>
            <pc:docMk/>
            <pc:sldMk cId="2069066746" sldId="2147473103"/>
            <ac:graphicFrameMk id="8" creationId="{D29305D4-9D07-B040-F534-1386C0E4B9C9}"/>
          </ac:graphicFrameMkLst>
        </pc:graphicFrameChg>
        <pc:picChg chg="del">
          <ac:chgData name="JESUS ROCHA SALAZAR" userId="4e0323458c84468b" providerId="LiveId" clId="{83765D2B-FD75-4C60-B7CF-B7A5925B67A4}" dt="2026-01-13T01:30:33.999" v="98" actId="478"/>
          <ac:picMkLst>
            <pc:docMk/>
            <pc:sldMk cId="2069066746" sldId="2147473103"/>
            <ac:picMk id="3" creationId="{D92EEAEF-800D-A003-5367-FFAEDAC13CFE}"/>
          </ac:picMkLst>
        </pc:picChg>
      </pc:sldChg>
      <pc:sldChg chg="add del">
        <pc:chgData name="JESUS ROCHA SALAZAR" userId="4e0323458c84468b" providerId="LiveId" clId="{83765D2B-FD75-4C60-B7CF-B7A5925B67A4}" dt="2026-01-13T02:39:08.982" v="707" actId="2696"/>
        <pc:sldMkLst>
          <pc:docMk/>
          <pc:sldMk cId="4246865776" sldId="2147473104"/>
        </pc:sldMkLst>
      </pc:sldChg>
      <pc:sldChg chg="addSp delSp modSp add mod">
        <pc:chgData name="JESUS ROCHA SALAZAR" userId="4e0323458c84468b" providerId="LiveId" clId="{83765D2B-FD75-4C60-B7CF-B7A5925B67A4}" dt="2026-01-13T01:43:18.307" v="169" actId="1076"/>
        <pc:sldMkLst>
          <pc:docMk/>
          <pc:sldMk cId="3094111429" sldId="2147473105"/>
        </pc:sldMkLst>
        <pc:spChg chg="del mod">
          <ac:chgData name="JESUS ROCHA SALAZAR" userId="4e0323458c84468b" providerId="LiveId" clId="{83765D2B-FD75-4C60-B7CF-B7A5925B67A4}" dt="2026-01-13T01:43:05.018" v="149" actId="478"/>
          <ac:spMkLst>
            <pc:docMk/>
            <pc:sldMk cId="3094111429" sldId="2147473105"/>
            <ac:spMk id="2" creationId="{A6A20050-EBFA-CCD5-8252-FD6AF61040CD}"/>
          </ac:spMkLst>
        </pc:spChg>
        <pc:spChg chg="add mod">
          <ac:chgData name="JESUS ROCHA SALAZAR" userId="4e0323458c84468b" providerId="LiveId" clId="{83765D2B-FD75-4C60-B7CF-B7A5925B67A4}" dt="2026-01-13T01:43:14.212" v="168" actId="20577"/>
          <ac:spMkLst>
            <pc:docMk/>
            <pc:sldMk cId="3094111429" sldId="2147473105"/>
            <ac:spMk id="3" creationId="{11AF8E2D-D169-A2A3-40FD-69FCFBAFCDAC}"/>
          </ac:spMkLst>
        </pc:spChg>
        <pc:picChg chg="mod">
          <ac:chgData name="JESUS ROCHA SALAZAR" userId="4e0323458c84468b" providerId="LiveId" clId="{83765D2B-FD75-4C60-B7CF-B7A5925B67A4}" dt="2026-01-13T01:43:18.307" v="169" actId="1076"/>
          <ac:picMkLst>
            <pc:docMk/>
            <pc:sldMk cId="3094111429" sldId="2147473105"/>
            <ac:picMk id="8" creationId="{B461D35D-D6F6-4FE7-C9D4-895EEA228593}"/>
          </ac:picMkLst>
        </pc:picChg>
      </pc:sldChg>
      <pc:sldChg chg="modSp add mod">
        <pc:chgData name="JESUS ROCHA SALAZAR" userId="4e0323458c84468b" providerId="LiveId" clId="{83765D2B-FD75-4C60-B7CF-B7A5925B67A4}" dt="2026-01-13T01:42:40.330" v="146" actId="1076"/>
        <pc:sldMkLst>
          <pc:docMk/>
          <pc:sldMk cId="4057386013" sldId="2147473106"/>
        </pc:sldMkLst>
        <pc:spChg chg="mod">
          <ac:chgData name="JESUS ROCHA SALAZAR" userId="4e0323458c84468b" providerId="LiveId" clId="{83765D2B-FD75-4C60-B7CF-B7A5925B67A4}" dt="2026-01-13T01:42:40.330" v="146" actId="1076"/>
          <ac:spMkLst>
            <pc:docMk/>
            <pc:sldMk cId="4057386013" sldId="2147473106"/>
            <ac:spMk id="6" creationId="{0DAAFEBD-8B27-41E8-68F6-6C955EF29BCF}"/>
          </ac:spMkLst>
        </pc:spChg>
        <pc:spChg chg="mod">
          <ac:chgData name="JESUS ROCHA SALAZAR" userId="4e0323458c84468b" providerId="LiveId" clId="{83765D2B-FD75-4C60-B7CF-B7A5925B67A4}" dt="2026-01-13T01:42:37.502" v="145" actId="1076"/>
          <ac:spMkLst>
            <pc:docMk/>
            <pc:sldMk cId="4057386013" sldId="2147473106"/>
            <ac:spMk id="7" creationId="{D0A39152-C0BA-BBCC-6484-331FA75D6EC2}"/>
          </ac:spMkLst>
        </pc:spChg>
      </pc:sldChg>
      <pc:sldChg chg="add">
        <pc:chgData name="JESUS ROCHA SALAZAR" userId="4e0323458c84468b" providerId="LiveId" clId="{83765D2B-FD75-4C60-B7CF-B7A5925B67A4}" dt="2026-01-13T01:37:20.171" v="106"/>
        <pc:sldMkLst>
          <pc:docMk/>
          <pc:sldMk cId="3230989575" sldId="2147473107"/>
        </pc:sldMkLst>
      </pc:sldChg>
      <pc:sldChg chg="addSp delSp modSp add mod">
        <pc:chgData name="JESUS ROCHA SALAZAR" userId="4e0323458c84468b" providerId="LiveId" clId="{83765D2B-FD75-4C60-B7CF-B7A5925B67A4}" dt="2026-01-13T01:47:30.921" v="183" actId="20577"/>
        <pc:sldMkLst>
          <pc:docMk/>
          <pc:sldMk cId="2086320814" sldId="2147473108"/>
        </pc:sldMkLst>
        <pc:spChg chg="del">
          <ac:chgData name="JESUS ROCHA SALAZAR" userId="4e0323458c84468b" providerId="LiveId" clId="{83765D2B-FD75-4C60-B7CF-B7A5925B67A4}" dt="2026-01-13T01:47:23.214" v="177" actId="478"/>
          <ac:spMkLst>
            <pc:docMk/>
            <pc:sldMk cId="2086320814" sldId="2147473108"/>
            <ac:spMk id="6" creationId="{0DAAFEBD-8B27-41E8-68F6-6C955EF29BCF}"/>
          </ac:spMkLst>
        </pc:spChg>
        <pc:spChg chg="del mod">
          <ac:chgData name="JESUS ROCHA SALAZAR" userId="4e0323458c84468b" providerId="LiveId" clId="{83765D2B-FD75-4C60-B7CF-B7A5925B67A4}" dt="2026-01-13T01:47:25.122" v="179" actId="478"/>
          <ac:spMkLst>
            <pc:docMk/>
            <pc:sldMk cId="2086320814" sldId="2147473108"/>
            <ac:spMk id="7" creationId="{D0A39152-C0BA-BBCC-6484-331FA75D6EC2}"/>
          </ac:spMkLst>
        </pc:spChg>
        <pc:spChg chg="mod">
          <ac:chgData name="JESUS ROCHA SALAZAR" userId="4e0323458c84468b" providerId="LiveId" clId="{83765D2B-FD75-4C60-B7CF-B7A5925B67A4}" dt="2026-01-13T01:47:30.921" v="183" actId="20577"/>
          <ac:spMkLst>
            <pc:docMk/>
            <pc:sldMk cId="2086320814" sldId="2147473108"/>
            <ac:spMk id="16" creationId="{B01F03F8-AC2C-A2F7-9DED-7E33F161701B}"/>
          </ac:spMkLst>
        </pc:spChg>
        <pc:picChg chg="add mod">
          <ac:chgData name="JESUS ROCHA SALAZAR" userId="4e0323458c84468b" providerId="LiveId" clId="{83765D2B-FD75-4C60-B7CF-B7A5925B67A4}" dt="2026-01-13T01:47:28.016" v="180" actId="1076"/>
          <ac:picMkLst>
            <pc:docMk/>
            <pc:sldMk cId="2086320814" sldId="2147473108"/>
            <ac:picMk id="3" creationId="{CEF96ED4-C0AA-257F-B449-77680CABC9DD}"/>
          </ac:picMkLst>
        </pc:picChg>
        <pc:picChg chg="del">
          <ac:chgData name="JESUS ROCHA SALAZAR" userId="4e0323458c84468b" providerId="LiveId" clId="{83765D2B-FD75-4C60-B7CF-B7A5925B67A4}" dt="2026-01-13T01:47:15.038" v="171" actId="478"/>
          <ac:picMkLst>
            <pc:docMk/>
            <pc:sldMk cId="2086320814" sldId="2147473108"/>
            <ac:picMk id="4" creationId="{3193E42C-1CC2-53BC-C23B-BDA359F85365}"/>
          </ac:picMkLst>
        </pc:picChg>
      </pc:sldChg>
      <pc:sldChg chg="addSp delSp modSp add mod">
        <pc:chgData name="JESUS ROCHA SALAZAR" userId="4e0323458c84468b" providerId="LiveId" clId="{83765D2B-FD75-4C60-B7CF-B7A5925B67A4}" dt="2026-01-13T01:50:42.498" v="197" actId="20577"/>
        <pc:sldMkLst>
          <pc:docMk/>
          <pc:sldMk cId="1863508511" sldId="2147473109"/>
        </pc:sldMkLst>
        <pc:spChg chg="mod">
          <ac:chgData name="JESUS ROCHA SALAZAR" userId="4e0323458c84468b" providerId="LiveId" clId="{83765D2B-FD75-4C60-B7CF-B7A5925B67A4}" dt="2026-01-13T01:50:42.498" v="197" actId="20577"/>
          <ac:spMkLst>
            <pc:docMk/>
            <pc:sldMk cId="1863508511" sldId="2147473109"/>
            <ac:spMk id="16" creationId="{B01F03F8-AC2C-A2F7-9DED-7E33F161701B}"/>
          </ac:spMkLst>
        </pc:spChg>
        <pc:picChg chg="del">
          <ac:chgData name="JESUS ROCHA SALAZAR" userId="4e0323458c84468b" providerId="LiveId" clId="{83765D2B-FD75-4C60-B7CF-B7A5925B67A4}" dt="2026-01-13T01:50:29.643" v="185" actId="478"/>
          <ac:picMkLst>
            <pc:docMk/>
            <pc:sldMk cId="1863508511" sldId="2147473109"/>
            <ac:picMk id="3" creationId="{CEF96ED4-C0AA-257F-B449-77680CABC9DD}"/>
          </ac:picMkLst>
        </pc:picChg>
        <pc:picChg chg="add mod">
          <ac:chgData name="JESUS ROCHA SALAZAR" userId="4e0323458c84468b" providerId="LiveId" clId="{83765D2B-FD75-4C60-B7CF-B7A5925B67A4}" dt="2026-01-13T01:50:39.396" v="192" actId="1076"/>
          <ac:picMkLst>
            <pc:docMk/>
            <pc:sldMk cId="1863508511" sldId="2147473109"/>
            <ac:picMk id="4" creationId="{7D1E68A8-256D-02FF-9C40-495585ED0713}"/>
          </ac:picMkLst>
        </pc:picChg>
      </pc:sldChg>
      <pc:sldChg chg="addSp delSp modSp add mod">
        <pc:chgData name="JESUS ROCHA SALAZAR" userId="4e0323458c84468b" providerId="LiveId" clId="{83765D2B-FD75-4C60-B7CF-B7A5925B67A4}" dt="2026-01-13T01:56:35.157" v="221" actId="20577"/>
        <pc:sldMkLst>
          <pc:docMk/>
          <pc:sldMk cId="2648039557" sldId="2147473110"/>
        </pc:sldMkLst>
        <pc:spChg chg="mod">
          <ac:chgData name="JESUS ROCHA SALAZAR" userId="4e0323458c84468b" providerId="LiveId" clId="{83765D2B-FD75-4C60-B7CF-B7A5925B67A4}" dt="2026-01-13T01:56:35.157" v="221" actId="20577"/>
          <ac:spMkLst>
            <pc:docMk/>
            <pc:sldMk cId="2648039557" sldId="2147473110"/>
            <ac:spMk id="16" creationId="{B01F03F8-AC2C-A2F7-9DED-7E33F161701B}"/>
          </ac:spMkLst>
        </pc:spChg>
        <pc:picChg chg="del">
          <ac:chgData name="JESUS ROCHA SALAZAR" userId="4e0323458c84468b" providerId="LiveId" clId="{83765D2B-FD75-4C60-B7CF-B7A5925B67A4}" dt="2026-01-13T01:56:19.550" v="199" actId="478"/>
          <ac:picMkLst>
            <pc:docMk/>
            <pc:sldMk cId="2648039557" sldId="2147473110"/>
            <ac:picMk id="3" creationId="{CEF96ED4-C0AA-257F-B449-77680CABC9DD}"/>
          </ac:picMkLst>
        </pc:picChg>
        <pc:picChg chg="add mod">
          <ac:chgData name="JESUS ROCHA SALAZAR" userId="4e0323458c84468b" providerId="LiveId" clId="{83765D2B-FD75-4C60-B7CF-B7A5925B67A4}" dt="2026-01-13T01:56:25.667" v="204" actId="1076"/>
          <ac:picMkLst>
            <pc:docMk/>
            <pc:sldMk cId="2648039557" sldId="2147473110"/>
            <ac:picMk id="4" creationId="{EC53F5B8-B734-F3EA-A7FE-2A398ADA6282}"/>
          </ac:picMkLst>
        </pc:picChg>
      </pc:sldChg>
      <pc:sldChg chg="addSp delSp modSp add mod">
        <pc:chgData name="JESUS ROCHA SALAZAR" userId="4e0323458c84468b" providerId="LiveId" clId="{83765D2B-FD75-4C60-B7CF-B7A5925B67A4}" dt="2026-01-13T02:00:41.921" v="264" actId="1076"/>
        <pc:sldMkLst>
          <pc:docMk/>
          <pc:sldMk cId="775991285" sldId="2147473111"/>
        </pc:sldMkLst>
        <pc:spChg chg="add mod">
          <ac:chgData name="JESUS ROCHA SALAZAR" userId="4e0323458c84468b" providerId="LiveId" clId="{83765D2B-FD75-4C60-B7CF-B7A5925B67A4}" dt="2026-01-13T02:00:41.921" v="264" actId="1076"/>
          <ac:spMkLst>
            <pc:docMk/>
            <pc:sldMk cId="775991285" sldId="2147473111"/>
            <ac:spMk id="4" creationId="{FB354D30-C44E-A99F-6FC0-2708CAE45372}"/>
          </ac:spMkLst>
        </pc:spChg>
        <pc:spChg chg="mod">
          <ac:chgData name="JESUS ROCHA SALAZAR" userId="4e0323458c84468b" providerId="LiveId" clId="{83765D2B-FD75-4C60-B7CF-B7A5925B67A4}" dt="2026-01-13T01:59:39.090" v="254" actId="20577"/>
          <ac:spMkLst>
            <pc:docMk/>
            <pc:sldMk cId="775991285" sldId="2147473111"/>
            <ac:spMk id="5" creationId="{2A7A5529-7021-BAD2-DAC5-E597EEB05092}"/>
          </ac:spMkLst>
        </pc:spChg>
        <pc:spChg chg="del">
          <ac:chgData name="JESUS ROCHA SALAZAR" userId="4e0323458c84468b" providerId="LiveId" clId="{83765D2B-FD75-4C60-B7CF-B7A5925B67A4}" dt="2026-01-13T01:59:17.470" v="224" actId="478"/>
          <ac:spMkLst>
            <pc:docMk/>
            <pc:sldMk cId="775991285" sldId="2147473111"/>
            <ac:spMk id="7" creationId="{365C4A43-D7A8-3D60-29F6-3185FB3C6575}"/>
          </ac:spMkLst>
        </pc:spChg>
        <pc:graphicFrameChg chg="del">
          <ac:chgData name="JESUS ROCHA SALAZAR" userId="4e0323458c84468b" providerId="LiveId" clId="{83765D2B-FD75-4C60-B7CF-B7A5925B67A4}" dt="2026-01-13T01:59:15.107" v="223" actId="478"/>
          <ac:graphicFrameMkLst>
            <pc:docMk/>
            <pc:sldMk cId="775991285" sldId="2147473111"/>
            <ac:graphicFrameMk id="8" creationId="{D29305D4-9D07-B040-F534-1386C0E4B9C9}"/>
          </ac:graphicFrameMkLst>
        </pc:graphicFrameChg>
        <pc:picChg chg="add mod">
          <ac:chgData name="JESUS ROCHA SALAZAR" userId="4e0323458c84468b" providerId="LiveId" clId="{83765D2B-FD75-4C60-B7CF-B7A5925B67A4}" dt="2026-01-13T02:00:10.317" v="260" actId="1076"/>
          <ac:picMkLst>
            <pc:docMk/>
            <pc:sldMk cId="775991285" sldId="2147473111"/>
            <ac:picMk id="2" creationId="{DAF5203E-45DE-C306-0986-F594BFFBF342}"/>
          </ac:picMkLst>
        </pc:picChg>
        <pc:picChg chg="add mod">
          <ac:chgData name="JESUS ROCHA SALAZAR" userId="4e0323458c84468b" providerId="LiveId" clId="{83765D2B-FD75-4C60-B7CF-B7A5925B67A4}" dt="2026-01-13T02:00:12.261" v="261" actId="1076"/>
          <ac:picMkLst>
            <pc:docMk/>
            <pc:sldMk cId="775991285" sldId="2147473111"/>
            <ac:picMk id="3" creationId="{EBBED6E4-E7D6-57B4-6172-1344C7A6A8F6}"/>
          </ac:picMkLst>
        </pc:picChg>
      </pc:sldChg>
      <pc:sldChg chg="add">
        <pc:chgData name="JESUS ROCHA SALAZAR" userId="4e0323458c84468b" providerId="LiveId" clId="{83765D2B-FD75-4C60-B7CF-B7A5925B67A4}" dt="2026-01-13T02:42:40.052" v="725"/>
        <pc:sldMkLst>
          <pc:docMk/>
          <pc:sldMk cId="1040530336" sldId="2147473112"/>
        </pc:sldMkLst>
      </pc:sldChg>
      <pc:sldChg chg="addSp delSp modSp add del mod">
        <pc:chgData name="JESUS ROCHA SALAZAR" userId="4e0323458c84468b" providerId="LiveId" clId="{83765D2B-FD75-4C60-B7CF-B7A5925B67A4}" dt="2026-01-13T02:42:31.903" v="724" actId="2696"/>
        <pc:sldMkLst>
          <pc:docMk/>
          <pc:sldMk cId="1553241974" sldId="2147473112"/>
        </pc:sldMkLst>
        <pc:spChg chg="del">
          <ac:chgData name="JESUS ROCHA SALAZAR" userId="4e0323458c84468b" providerId="LiveId" clId="{83765D2B-FD75-4C60-B7CF-B7A5925B67A4}" dt="2026-01-13T02:01:17.284" v="268" actId="478"/>
          <ac:spMkLst>
            <pc:docMk/>
            <pc:sldMk cId="1553241974" sldId="2147473112"/>
            <ac:spMk id="4" creationId="{FB354D30-C44E-A99F-6FC0-2708CAE45372}"/>
          </ac:spMkLst>
        </pc:spChg>
        <pc:spChg chg="mod">
          <ac:chgData name="JESUS ROCHA SALAZAR" userId="4e0323458c84468b" providerId="LiveId" clId="{83765D2B-FD75-4C60-B7CF-B7A5925B67A4}" dt="2026-01-13T02:13:53.179" v="300" actId="20577"/>
          <ac:spMkLst>
            <pc:docMk/>
            <pc:sldMk cId="1553241974" sldId="2147473112"/>
            <ac:spMk id="5" creationId="{2A7A5529-7021-BAD2-DAC5-E597EEB05092}"/>
          </ac:spMkLst>
        </pc:spChg>
        <pc:spChg chg="add mod">
          <ac:chgData name="JESUS ROCHA SALAZAR" userId="4e0323458c84468b" providerId="LiveId" clId="{83765D2B-FD75-4C60-B7CF-B7A5925B67A4}" dt="2026-01-13T02:14:15.421" v="305" actId="1076"/>
          <ac:spMkLst>
            <pc:docMk/>
            <pc:sldMk cId="1553241974" sldId="2147473112"/>
            <ac:spMk id="7" creationId="{C99BD89F-60DA-7966-3BD2-539776ABB119}"/>
          </ac:spMkLst>
        </pc:spChg>
        <pc:graphicFrameChg chg="add mod">
          <ac:chgData name="JESUS ROCHA SALAZAR" userId="4e0323458c84468b" providerId="LiveId" clId="{83765D2B-FD75-4C60-B7CF-B7A5925B67A4}" dt="2026-01-13T02:14:27.975" v="308" actId="1076"/>
          <ac:graphicFrameMkLst>
            <pc:docMk/>
            <pc:sldMk cId="1553241974" sldId="2147473112"/>
            <ac:graphicFrameMk id="8" creationId="{D831A73E-E354-01F0-C274-25F48EA96F38}"/>
          </ac:graphicFrameMkLst>
        </pc:graphicFrameChg>
        <pc:picChg chg="del">
          <ac:chgData name="JESUS ROCHA SALAZAR" userId="4e0323458c84468b" providerId="LiveId" clId="{83765D2B-FD75-4C60-B7CF-B7A5925B67A4}" dt="2026-01-13T02:01:15.073" v="267" actId="478"/>
          <ac:picMkLst>
            <pc:docMk/>
            <pc:sldMk cId="1553241974" sldId="2147473112"/>
            <ac:picMk id="2" creationId="{DAF5203E-45DE-C306-0986-F594BFFBF342}"/>
          </ac:picMkLst>
        </pc:picChg>
        <pc:picChg chg="del">
          <ac:chgData name="JESUS ROCHA SALAZAR" userId="4e0323458c84468b" providerId="LiveId" clId="{83765D2B-FD75-4C60-B7CF-B7A5925B67A4}" dt="2026-01-13T02:01:13.851" v="266" actId="478"/>
          <ac:picMkLst>
            <pc:docMk/>
            <pc:sldMk cId="1553241974" sldId="2147473112"/>
            <ac:picMk id="3" creationId="{EBBED6E4-E7D6-57B4-6172-1344C7A6A8F6}"/>
          </ac:picMkLst>
        </pc:picChg>
      </pc:sldChg>
      <pc:sldChg chg="add del">
        <pc:chgData name="JESUS ROCHA SALAZAR" userId="4e0323458c84468b" providerId="LiveId" clId="{83765D2B-FD75-4C60-B7CF-B7A5925B67A4}" dt="2026-01-13T02:39:08.982" v="707" actId="2696"/>
        <pc:sldMkLst>
          <pc:docMk/>
          <pc:sldMk cId="1802169593" sldId="2147473113"/>
        </pc:sldMkLst>
      </pc:sldChg>
      <pc:sldChg chg="addSp delSp modSp add mod">
        <pc:chgData name="JESUS ROCHA SALAZAR" userId="4e0323458c84468b" providerId="LiveId" clId="{83765D2B-FD75-4C60-B7CF-B7A5925B67A4}" dt="2026-01-13T02:16:31.506" v="346" actId="1076"/>
        <pc:sldMkLst>
          <pc:docMk/>
          <pc:sldMk cId="3891946680" sldId="2147473114"/>
        </pc:sldMkLst>
        <pc:spChg chg="del">
          <ac:chgData name="JESUS ROCHA SALAZAR" userId="4e0323458c84468b" providerId="LiveId" clId="{83765D2B-FD75-4C60-B7CF-B7A5925B67A4}" dt="2026-01-13T02:16:06.154" v="331" actId="478"/>
          <ac:spMkLst>
            <pc:docMk/>
            <pc:sldMk cId="3891946680" sldId="2147473114"/>
            <ac:spMk id="4" creationId="{FB354D30-C44E-A99F-6FC0-2708CAE45372}"/>
          </ac:spMkLst>
        </pc:spChg>
        <pc:spChg chg="mod">
          <ac:chgData name="JESUS ROCHA SALAZAR" userId="4e0323458c84468b" providerId="LiveId" clId="{83765D2B-FD75-4C60-B7CF-B7A5925B67A4}" dt="2026-01-13T02:15:58.062" v="330" actId="20577"/>
          <ac:spMkLst>
            <pc:docMk/>
            <pc:sldMk cId="3891946680" sldId="2147473114"/>
            <ac:spMk id="5" creationId="{2A7A5529-7021-BAD2-DAC5-E597EEB05092}"/>
          </ac:spMkLst>
        </pc:spChg>
        <pc:spChg chg="add mod">
          <ac:chgData name="JESUS ROCHA SALAZAR" userId="4e0323458c84468b" providerId="LiveId" clId="{83765D2B-FD75-4C60-B7CF-B7A5925B67A4}" dt="2026-01-13T02:16:25.130" v="344" actId="27636"/>
          <ac:spMkLst>
            <pc:docMk/>
            <pc:sldMk cId="3891946680" sldId="2147473114"/>
            <ac:spMk id="7" creationId="{36849831-EB90-DB2B-2A38-38B5AAD1E18D}"/>
          </ac:spMkLst>
        </pc:spChg>
        <pc:graphicFrameChg chg="add mod">
          <ac:chgData name="JESUS ROCHA SALAZAR" userId="4e0323458c84468b" providerId="LiveId" clId="{83765D2B-FD75-4C60-B7CF-B7A5925B67A4}" dt="2026-01-13T02:16:31.506" v="346" actId="1076"/>
          <ac:graphicFrameMkLst>
            <pc:docMk/>
            <pc:sldMk cId="3891946680" sldId="2147473114"/>
            <ac:graphicFrameMk id="8" creationId="{29D4EA73-4916-4621-4292-FB2DD090EE40}"/>
          </ac:graphicFrameMkLst>
        </pc:graphicFrameChg>
        <pc:picChg chg="del">
          <ac:chgData name="JESUS ROCHA SALAZAR" userId="4e0323458c84468b" providerId="LiveId" clId="{83765D2B-FD75-4C60-B7CF-B7A5925B67A4}" dt="2026-01-13T02:16:07.379" v="332" actId="478"/>
          <ac:picMkLst>
            <pc:docMk/>
            <pc:sldMk cId="3891946680" sldId="2147473114"/>
            <ac:picMk id="2" creationId="{DAF5203E-45DE-C306-0986-F594BFFBF342}"/>
          </ac:picMkLst>
        </pc:picChg>
        <pc:picChg chg="del">
          <ac:chgData name="JESUS ROCHA SALAZAR" userId="4e0323458c84468b" providerId="LiveId" clId="{83765D2B-FD75-4C60-B7CF-B7A5925B67A4}" dt="2026-01-13T02:16:08.482" v="333" actId="478"/>
          <ac:picMkLst>
            <pc:docMk/>
            <pc:sldMk cId="3891946680" sldId="2147473114"/>
            <ac:picMk id="3" creationId="{EBBED6E4-E7D6-57B4-6172-1344C7A6A8F6}"/>
          </ac:picMkLst>
        </pc:picChg>
      </pc:sldChg>
      <pc:sldChg chg="addSp delSp modSp add mod">
        <pc:chgData name="JESUS ROCHA SALAZAR" userId="4e0323458c84468b" providerId="LiveId" clId="{83765D2B-FD75-4C60-B7CF-B7A5925B67A4}" dt="2026-01-13T02:17:12.089" v="359" actId="1076"/>
        <pc:sldMkLst>
          <pc:docMk/>
          <pc:sldMk cId="37364798" sldId="2147473115"/>
        </pc:sldMkLst>
        <pc:spChg chg="add mod">
          <ac:chgData name="JESUS ROCHA SALAZAR" userId="4e0323458c84468b" providerId="LiveId" clId="{83765D2B-FD75-4C60-B7CF-B7A5925B67A4}" dt="2026-01-13T02:17:00.982" v="354" actId="1076"/>
          <ac:spMkLst>
            <pc:docMk/>
            <pc:sldMk cId="37364798" sldId="2147473115"/>
            <ac:spMk id="2" creationId="{7EDF7532-5DEB-530B-8612-038EE3712B44}"/>
          </ac:spMkLst>
        </pc:spChg>
        <pc:spChg chg="del">
          <ac:chgData name="JESUS ROCHA SALAZAR" userId="4e0323458c84468b" providerId="LiveId" clId="{83765D2B-FD75-4C60-B7CF-B7A5925B67A4}" dt="2026-01-13T02:16:48.063" v="348" actId="478"/>
          <ac:spMkLst>
            <pc:docMk/>
            <pc:sldMk cId="37364798" sldId="2147473115"/>
            <ac:spMk id="7" creationId="{36849831-EB90-DB2B-2A38-38B5AAD1E18D}"/>
          </ac:spMkLst>
        </pc:spChg>
        <pc:graphicFrameChg chg="add mod">
          <ac:chgData name="JESUS ROCHA SALAZAR" userId="4e0323458c84468b" providerId="LiveId" clId="{83765D2B-FD75-4C60-B7CF-B7A5925B67A4}" dt="2026-01-13T02:17:12.089" v="359" actId="1076"/>
          <ac:graphicFrameMkLst>
            <pc:docMk/>
            <pc:sldMk cId="37364798" sldId="2147473115"/>
            <ac:graphicFrameMk id="3" creationId="{DD67429A-72E3-6327-7F29-28D8F5B1C5FA}"/>
          </ac:graphicFrameMkLst>
        </pc:graphicFrameChg>
        <pc:graphicFrameChg chg="del">
          <ac:chgData name="JESUS ROCHA SALAZAR" userId="4e0323458c84468b" providerId="LiveId" clId="{83765D2B-FD75-4C60-B7CF-B7A5925B67A4}" dt="2026-01-13T02:17:06.042" v="355" actId="478"/>
          <ac:graphicFrameMkLst>
            <pc:docMk/>
            <pc:sldMk cId="37364798" sldId="2147473115"/>
            <ac:graphicFrameMk id="8" creationId="{29D4EA73-4916-4621-4292-FB2DD090EE40}"/>
          </ac:graphicFrameMkLst>
        </pc:graphicFrameChg>
      </pc:sldChg>
      <pc:sldChg chg="addSp delSp modSp add mod">
        <pc:chgData name="JESUS ROCHA SALAZAR" userId="4e0323458c84468b" providerId="LiveId" clId="{83765D2B-FD75-4C60-B7CF-B7A5925B67A4}" dt="2026-01-13T02:18:55.438" v="387" actId="1076"/>
        <pc:sldMkLst>
          <pc:docMk/>
          <pc:sldMk cId="3176209115" sldId="2147473116"/>
        </pc:sldMkLst>
        <pc:spChg chg="del">
          <ac:chgData name="JESUS ROCHA SALAZAR" userId="4e0323458c84468b" providerId="LiveId" clId="{83765D2B-FD75-4C60-B7CF-B7A5925B67A4}" dt="2026-01-13T02:17:35.204" v="361" actId="478"/>
          <ac:spMkLst>
            <pc:docMk/>
            <pc:sldMk cId="3176209115" sldId="2147473116"/>
            <ac:spMk id="2" creationId="{7EDF7532-5DEB-530B-8612-038EE3712B44}"/>
          </ac:spMkLst>
        </pc:spChg>
        <pc:spChg chg="add mod">
          <ac:chgData name="JESUS ROCHA SALAZAR" userId="4e0323458c84468b" providerId="LiveId" clId="{83765D2B-FD75-4C60-B7CF-B7A5925B67A4}" dt="2026-01-13T02:18:05.177" v="376" actId="1076"/>
          <ac:spMkLst>
            <pc:docMk/>
            <pc:sldMk cId="3176209115" sldId="2147473116"/>
            <ac:spMk id="4" creationId="{9DF98C6B-F538-4530-DA70-2758973D1C0B}"/>
          </ac:spMkLst>
        </pc:spChg>
        <pc:grpChg chg="add mod">
          <ac:chgData name="JESUS ROCHA SALAZAR" userId="4e0323458c84468b" providerId="LiveId" clId="{83765D2B-FD75-4C60-B7CF-B7A5925B67A4}" dt="2026-01-13T02:18:40.123" v="382" actId="14100"/>
          <ac:grpSpMkLst>
            <pc:docMk/>
            <pc:sldMk cId="3176209115" sldId="2147473116"/>
            <ac:grpSpMk id="9" creationId="{920FE9F2-0E58-A7EC-4F1F-319724043CBD}"/>
          </ac:grpSpMkLst>
        </pc:grpChg>
        <pc:graphicFrameChg chg="del mod">
          <ac:chgData name="JESUS ROCHA SALAZAR" userId="4e0323458c84468b" providerId="LiveId" clId="{83765D2B-FD75-4C60-B7CF-B7A5925B67A4}" dt="2026-01-13T02:17:36.426" v="363" actId="478"/>
          <ac:graphicFrameMkLst>
            <pc:docMk/>
            <pc:sldMk cId="3176209115" sldId="2147473116"/>
            <ac:graphicFrameMk id="3" creationId="{DD67429A-72E3-6327-7F29-28D8F5B1C5FA}"/>
          </ac:graphicFrameMkLst>
        </pc:graphicFrameChg>
        <pc:graphicFrameChg chg="add del mod">
          <ac:chgData name="JESUS ROCHA SALAZAR" userId="4e0323458c84468b" providerId="LiveId" clId="{83765D2B-FD75-4C60-B7CF-B7A5925B67A4}" dt="2026-01-13T02:18:34.260" v="379" actId="478"/>
          <ac:graphicFrameMkLst>
            <pc:docMk/>
            <pc:sldMk cId="3176209115" sldId="2147473116"/>
            <ac:graphicFrameMk id="7" creationId="{FB791A49-5184-FC7B-5D53-E691377DC845}"/>
          </ac:graphicFrameMkLst>
        </pc:graphicFrameChg>
        <pc:graphicFrameChg chg="add mod">
          <ac:chgData name="JESUS ROCHA SALAZAR" userId="4e0323458c84468b" providerId="LiveId" clId="{83765D2B-FD75-4C60-B7CF-B7A5925B67A4}" dt="2026-01-13T02:18:18.998" v="378" actId="1076"/>
          <ac:graphicFrameMkLst>
            <pc:docMk/>
            <pc:sldMk cId="3176209115" sldId="2147473116"/>
            <ac:graphicFrameMk id="8" creationId="{2D267CCB-9170-96CE-44B2-DBE127567934}"/>
          </ac:graphicFrameMkLst>
        </pc:graphicFrameChg>
        <pc:graphicFrameChg chg="mod">
          <ac:chgData name="JESUS ROCHA SALAZAR" userId="4e0323458c84468b" providerId="LiveId" clId="{83765D2B-FD75-4C60-B7CF-B7A5925B67A4}" dt="2026-01-13T02:18:44.360" v="384" actId="1076"/>
          <ac:graphicFrameMkLst>
            <pc:docMk/>
            <pc:sldMk cId="3176209115" sldId="2147473116"/>
            <ac:graphicFrameMk id="10" creationId="{69B4F3CE-182B-5D22-CB0E-8748C9A87474}"/>
          </ac:graphicFrameMkLst>
        </pc:graphicFrameChg>
        <pc:graphicFrameChg chg="mod">
          <ac:chgData name="JESUS ROCHA SALAZAR" userId="4e0323458c84468b" providerId="LiveId" clId="{83765D2B-FD75-4C60-B7CF-B7A5925B67A4}" dt="2026-01-13T02:18:47.398" v="385" actId="1076"/>
          <ac:graphicFrameMkLst>
            <pc:docMk/>
            <pc:sldMk cId="3176209115" sldId="2147473116"/>
            <ac:graphicFrameMk id="11" creationId="{39D3B559-CCC0-3B3C-2B17-DB9DF6A25184}"/>
          </ac:graphicFrameMkLst>
        </pc:graphicFrameChg>
        <pc:graphicFrameChg chg="mod">
          <ac:chgData name="JESUS ROCHA SALAZAR" userId="4e0323458c84468b" providerId="LiveId" clId="{83765D2B-FD75-4C60-B7CF-B7A5925B67A4}" dt="2026-01-13T02:18:51.396" v="386" actId="1076"/>
          <ac:graphicFrameMkLst>
            <pc:docMk/>
            <pc:sldMk cId="3176209115" sldId="2147473116"/>
            <ac:graphicFrameMk id="15" creationId="{B7F66EA5-4157-FC5A-5777-2D38F3B4C012}"/>
          </ac:graphicFrameMkLst>
        </pc:graphicFrameChg>
        <pc:graphicFrameChg chg="mod">
          <ac:chgData name="JESUS ROCHA SALAZAR" userId="4e0323458c84468b" providerId="LiveId" clId="{83765D2B-FD75-4C60-B7CF-B7A5925B67A4}" dt="2026-01-13T02:18:55.438" v="387" actId="1076"/>
          <ac:graphicFrameMkLst>
            <pc:docMk/>
            <pc:sldMk cId="3176209115" sldId="2147473116"/>
            <ac:graphicFrameMk id="16" creationId="{C6BBFD98-CE28-25CE-75ED-1BC8B5741574}"/>
          </ac:graphicFrameMkLst>
        </pc:graphicFrameChg>
      </pc:sldChg>
      <pc:sldChg chg="addSp delSp modSp add mod">
        <pc:chgData name="JESUS ROCHA SALAZAR" userId="4e0323458c84468b" providerId="LiveId" clId="{83765D2B-FD75-4C60-B7CF-B7A5925B67A4}" dt="2026-01-13T02:41:44.009" v="723" actId="1076"/>
        <pc:sldMkLst>
          <pc:docMk/>
          <pc:sldMk cId="2508540175" sldId="2147473117"/>
        </pc:sldMkLst>
        <pc:spChg chg="del">
          <ac:chgData name="JESUS ROCHA SALAZAR" userId="4e0323458c84468b" providerId="LiveId" clId="{83765D2B-FD75-4C60-B7CF-B7A5925B67A4}" dt="2026-01-13T02:20:28.297" v="419" actId="478"/>
          <ac:spMkLst>
            <pc:docMk/>
            <pc:sldMk cId="2508540175" sldId="2147473117"/>
            <ac:spMk id="4" creationId="{9DF98C6B-F538-4530-DA70-2758973D1C0B}"/>
          </ac:spMkLst>
        </pc:spChg>
        <pc:spChg chg="mod">
          <ac:chgData name="JESUS ROCHA SALAZAR" userId="4e0323458c84468b" providerId="LiveId" clId="{83765D2B-FD75-4C60-B7CF-B7A5925B67A4}" dt="2026-01-13T02:20:05.499" v="418" actId="20577"/>
          <ac:spMkLst>
            <pc:docMk/>
            <pc:sldMk cId="2508540175" sldId="2147473117"/>
            <ac:spMk id="5" creationId="{2A7A5529-7021-BAD2-DAC5-E597EEB05092}"/>
          </ac:spMkLst>
        </pc:spChg>
        <pc:spChg chg="mod topLvl">
          <ac:chgData name="JESUS ROCHA SALAZAR" userId="4e0323458c84468b" providerId="LiveId" clId="{83765D2B-FD75-4C60-B7CF-B7A5925B67A4}" dt="2026-01-13T02:40:52.955" v="716" actId="14100"/>
          <ac:spMkLst>
            <pc:docMk/>
            <pc:sldMk cId="2508540175" sldId="2147473117"/>
            <ac:spMk id="7" creationId="{750663B0-93DF-49E4-5562-61ADD1856452}"/>
          </ac:spMkLst>
        </pc:spChg>
        <pc:spChg chg="mod topLvl">
          <ac:chgData name="JESUS ROCHA SALAZAR" userId="4e0323458c84468b" providerId="LiveId" clId="{83765D2B-FD75-4C60-B7CF-B7A5925B67A4}" dt="2026-01-13T02:41:02.821" v="719" actId="14100"/>
          <ac:spMkLst>
            <pc:docMk/>
            <pc:sldMk cId="2508540175" sldId="2147473117"/>
            <ac:spMk id="18" creationId="{3FDDAABF-2301-5211-EA11-F8793493018C}"/>
          </ac:spMkLst>
        </pc:spChg>
        <pc:spChg chg="mod topLvl">
          <ac:chgData name="JESUS ROCHA SALAZAR" userId="4e0323458c84468b" providerId="LiveId" clId="{83765D2B-FD75-4C60-B7CF-B7A5925B67A4}" dt="2026-01-13T02:40:42.239" v="713" actId="20577"/>
          <ac:spMkLst>
            <pc:docMk/>
            <pc:sldMk cId="2508540175" sldId="2147473117"/>
            <ac:spMk id="21" creationId="{0E47CA4C-41D8-B9FA-83C4-7AC03B233DD0}"/>
          </ac:spMkLst>
        </pc:spChg>
        <pc:grpChg chg="add del mod">
          <ac:chgData name="JESUS ROCHA SALAZAR" userId="4e0323458c84468b" providerId="LiveId" clId="{83765D2B-FD75-4C60-B7CF-B7A5925B67A4}" dt="2026-01-13T02:21:29.169" v="428" actId="165"/>
          <ac:grpSpMkLst>
            <pc:docMk/>
            <pc:sldMk cId="2508540175" sldId="2147473117"/>
            <ac:grpSpMk id="2" creationId="{1994A3FF-C344-255E-46D9-8F76E833B2F1}"/>
          </ac:grpSpMkLst>
        </pc:grpChg>
        <pc:grpChg chg="del">
          <ac:chgData name="JESUS ROCHA SALAZAR" userId="4e0323458c84468b" providerId="LiveId" clId="{83765D2B-FD75-4C60-B7CF-B7A5925B67A4}" dt="2026-01-13T02:20:29.776" v="420" actId="478"/>
          <ac:grpSpMkLst>
            <pc:docMk/>
            <pc:sldMk cId="2508540175" sldId="2147473117"/>
            <ac:grpSpMk id="9" creationId="{920FE9F2-0E58-A7EC-4F1F-319724043CBD}"/>
          </ac:grpSpMkLst>
        </pc:grpChg>
        <pc:graphicFrameChg chg="del mod topLvl">
          <ac:chgData name="JESUS ROCHA SALAZAR" userId="4e0323458c84468b" providerId="LiveId" clId="{83765D2B-FD75-4C60-B7CF-B7A5925B67A4}" dt="2026-01-13T02:22:03.754" v="440" actId="478"/>
          <ac:graphicFrameMkLst>
            <pc:docMk/>
            <pc:sldMk cId="2508540175" sldId="2147473117"/>
            <ac:graphicFrameMk id="3" creationId="{52693CCA-0CF0-91EE-6DCB-DF6BC5D79DF3}"/>
          </ac:graphicFrameMkLst>
        </pc:graphicFrameChg>
        <pc:graphicFrameChg chg="del">
          <ac:chgData name="JESUS ROCHA SALAZAR" userId="4e0323458c84468b" providerId="LiveId" clId="{83765D2B-FD75-4C60-B7CF-B7A5925B67A4}" dt="2026-01-13T02:20:31.214" v="421" actId="478"/>
          <ac:graphicFrameMkLst>
            <pc:docMk/>
            <pc:sldMk cId="2508540175" sldId="2147473117"/>
            <ac:graphicFrameMk id="8" creationId="{2D267CCB-9170-96CE-44B2-DBE127567934}"/>
          </ac:graphicFrameMkLst>
        </pc:graphicFrameChg>
        <pc:graphicFrameChg chg="del mod topLvl">
          <ac:chgData name="JESUS ROCHA SALAZAR" userId="4e0323458c84468b" providerId="LiveId" clId="{83765D2B-FD75-4C60-B7CF-B7A5925B67A4}" dt="2026-01-13T02:21:58.547" v="437" actId="478"/>
          <ac:graphicFrameMkLst>
            <pc:docMk/>
            <pc:sldMk cId="2508540175" sldId="2147473117"/>
            <ac:graphicFrameMk id="17" creationId="{B5C2DC13-1096-103A-FF66-8C8E8034E341}"/>
          </ac:graphicFrameMkLst>
        </pc:graphicFrameChg>
        <pc:graphicFrameChg chg="del mod topLvl">
          <ac:chgData name="JESUS ROCHA SALAZAR" userId="4e0323458c84468b" providerId="LiveId" clId="{83765D2B-FD75-4C60-B7CF-B7A5925B67A4}" dt="2026-01-13T02:22:02.088" v="439" actId="478"/>
          <ac:graphicFrameMkLst>
            <pc:docMk/>
            <pc:sldMk cId="2508540175" sldId="2147473117"/>
            <ac:graphicFrameMk id="19" creationId="{76ADCCF6-0457-3EB6-E23B-E4FC7B118D47}"/>
          </ac:graphicFrameMkLst>
        </pc:graphicFrameChg>
        <pc:graphicFrameChg chg="del mod topLvl">
          <ac:chgData name="JESUS ROCHA SALAZAR" userId="4e0323458c84468b" providerId="LiveId" clId="{83765D2B-FD75-4C60-B7CF-B7A5925B67A4}" dt="2026-01-13T02:22:00.281" v="438" actId="478"/>
          <ac:graphicFrameMkLst>
            <pc:docMk/>
            <pc:sldMk cId="2508540175" sldId="2147473117"/>
            <ac:graphicFrameMk id="20" creationId="{CE7882BD-9468-DD56-0ADD-81407EDFF572}"/>
          </ac:graphicFrameMkLst>
        </pc:graphicFrameChg>
        <pc:graphicFrameChg chg="add mod">
          <ac:chgData name="JESUS ROCHA SALAZAR" userId="4e0323458c84468b" providerId="LiveId" clId="{83765D2B-FD75-4C60-B7CF-B7A5925B67A4}" dt="2026-01-13T02:41:44.009" v="723" actId="1076"/>
          <ac:graphicFrameMkLst>
            <pc:docMk/>
            <pc:sldMk cId="2508540175" sldId="2147473117"/>
            <ac:graphicFrameMk id="22" creationId="{E2C4CCC8-6323-4113-8437-2452701C2D7A}"/>
          </ac:graphicFrameMkLst>
        </pc:graphicFrameChg>
        <pc:graphicFrameChg chg="add mod">
          <ac:chgData name="JESUS ROCHA SALAZAR" userId="4e0323458c84468b" providerId="LiveId" clId="{83765D2B-FD75-4C60-B7CF-B7A5925B67A4}" dt="2026-01-13T02:23:55.756" v="466" actId="1076"/>
          <ac:graphicFrameMkLst>
            <pc:docMk/>
            <pc:sldMk cId="2508540175" sldId="2147473117"/>
            <ac:graphicFrameMk id="23" creationId="{0A97942B-DF92-72D7-C7F6-9AB65898C635}"/>
          </ac:graphicFrameMkLst>
        </pc:graphicFrameChg>
        <pc:graphicFrameChg chg="add mod">
          <ac:chgData name="JESUS ROCHA SALAZAR" userId="4e0323458c84468b" providerId="LiveId" clId="{83765D2B-FD75-4C60-B7CF-B7A5925B67A4}" dt="2026-01-13T02:23:55.756" v="466" actId="1076"/>
          <ac:graphicFrameMkLst>
            <pc:docMk/>
            <pc:sldMk cId="2508540175" sldId="2147473117"/>
            <ac:graphicFrameMk id="24" creationId="{6FC59255-F8B9-2FD6-558C-0CE10FBF1C5D}"/>
          </ac:graphicFrameMkLst>
        </pc:graphicFrameChg>
        <pc:graphicFrameChg chg="add mod">
          <ac:chgData name="JESUS ROCHA SALAZAR" userId="4e0323458c84468b" providerId="LiveId" clId="{83765D2B-FD75-4C60-B7CF-B7A5925B67A4}" dt="2026-01-13T02:24:09.269" v="470" actId="1076"/>
          <ac:graphicFrameMkLst>
            <pc:docMk/>
            <pc:sldMk cId="2508540175" sldId="2147473117"/>
            <ac:graphicFrameMk id="25" creationId="{4D83081A-D224-CCEE-D6E8-068E0E713EAE}"/>
          </ac:graphicFrameMkLst>
        </pc:graphicFrameChg>
      </pc:sldChg>
      <pc:sldChg chg="addSp delSp modSp add mod">
        <pc:chgData name="JESUS ROCHA SALAZAR" userId="4e0323458c84468b" providerId="LiveId" clId="{83765D2B-FD75-4C60-B7CF-B7A5925B67A4}" dt="2026-01-13T02:28:08.798" v="512" actId="207"/>
        <pc:sldMkLst>
          <pc:docMk/>
          <pc:sldMk cId="2249617487" sldId="2147473118"/>
        </pc:sldMkLst>
        <pc:spChg chg="add mod">
          <ac:chgData name="JESUS ROCHA SALAZAR" userId="4e0323458c84468b" providerId="LiveId" clId="{83765D2B-FD75-4C60-B7CF-B7A5925B67A4}" dt="2026-01-13T02:28:08.798" v="512" actId="207"/>
          <ac:spMkLst>
            <pc:docMk/>
            <pc:sldMk cId="2249617487" sldId="2147473118"/>
            <ac:spMk id="2" creationId="{61B02974-1002-7DF5-7BCB-E297EDB61A7F}"/>
          </ac:spMkLst>
        </pc:spChg>
        <pc:spChg chg="mod">
          <ac:chgData name="JESUS ROCHA SALAZAR" userId="4e0323458c84468b" providerId="LiveId" clId="{83765D2B-FD75-4C60-B7CF-B7A5925B67A4}" dt="2026-01-13T02:26:51.109" v="500" actId="20577"/>
          <ac:spMkLst>
            <pc:docMk/>
            <pc:sldMk cId="2249617487" sldId="2147473118"/>
            <ac:spMk id="5" creationId="{2A7A5529-7021-BAD2-DAC5-E597EEB05092}"/>
          </ac:spMkLst>
        </pc:spChg>
        <pc:spChg chg="del">
          <ac:chgData name="JESUS ROCHA SALAZAR" userId="4e0323458c84468b" providerId="LiveId" clId="{83765D2B-FD75-4C60-B7CF-B7A5925B67A4}" dt="2026-01-13T02:27:32.958" v="502" actId="478"/>
          <ac:spMkLst>
            <pc:docMk/>
            <pc:sldMk cId="2249617487" sldId="2147473118"/>
            <ac:spMk id="6" creationId="{9989BC41-E11F-CF5C-2D7D-8C91102FCDBC}"/>
          </ac:spMkLst>
        </pc:spChg>
        <pc:spChg chg="del">
          <ac:chgData name="JESUS ROCHA SALAZAR" userId="4e0323458c84468b" providerId="LiveId" clId="{83765D2B-FD75-4C60-B7CF-B7A5925B67A4}" dt="2026-01-13T02:27:32.958" v="502" actId="478"/>
          <ac:spMkLst>
            <pc:docMk/>
            <pc:sldMk cId="2249617487" sldId="2147473118"/>
            <ac:spMk id="7" creationId="{750663B0-93DF-49E4-5562-61ADD1856452}"/>
          </ac:spMkLst>
        </pc:spChg>
        <pc:spChg chg="del">
          <ac:chgData name="JESUS ROCHA SALAZAR" userId="4e0323458c84468b" providerId="LiveId" clId="{83765D2B-FD75-4C60-B7CF-B7A5925B67A4}" dt="2026-01-13T02:27:32.958" v="502" actId="478"/>
          <ac:spMkLst>
            <pc:docMk/>
            <pc:sldMk cId="2249617487" sldId="2147473118"/>
            <ac:spMk id="18" creationId="{3FDDAABF-2301-5211-EA11-F8793493018C}"/>
          </ac:spMkLst>
        </pc:spChg>
        <pc:spChg chg="del">
          <ac:chgData name="JESUS ROCHA SALAZAR" userId="4e0323458c84468b" providerId="LiveId" clId="{83765D2B-FD75-4C60-B7CF-B7A5925B67A4}" dt="2026-01-13T02:27:36.949" v="503" actId="478"/>
          <ac:spMkLst>
            <pc:docMk/>
            <pc:sldMk cId="2249617487" sldId="2147473118"/>
            <ac:spMk id="21" creationId="{0E47CA4C-41D8-B9FA-83C4-7AC03B233DD0}"/>
          </ac:spMkLst>
        </pc:spChg>
        <pc:graphicFrameChg chg="del">
          <ac:chgData name="JESUS ROCHA SALAZAR" userId="4e0323458c84468b" providerId="LiveId" clId="{83765D2B-FD75-4C60-B7CF-B7A5925B67A4}" dt="2026-01-13T02:27:29.012" v="501" actId="478"/>
          <ac:graphicFrameMkLst>
            <pc:docMk/>
            <pc:sldMk cId="2249617487" sldId="2147473118"/>
            <ac:graphicFrameMk id="22" creationId="{E2C4CCC8-6323-4113-8437-2452701C2D7A}"/>
          </ac:graphicFrameMkLst>
        </pc:graphicFrameChg>
        <pc:graphicFrameChg chg="del">
          <ac:chgData name="JESUS ROCHA SALAZAR" userId="4e0323458c84468b" providerId="LiveId" clId="{83765D2B-FD75-4C60-B7CF-B7A5925B67A4}" dt="2026-01-13T02:27:32.958" v="502" actId="478"/>
          <ac:graphicFrameMkLst>
            <pc:docMk/>
            <pc:sldMk cId="2249617487" sldId="2147473118"/>
            <ac:graphicFrameMk id="23" creationId="{0A97942B-DF92-72D7-C7F6-9AB65898C635}"/>
          </ac:graphicFrameMkLst>
        </pc:graphicFrameChg>
        <pc:graphicFrameChg chg="del">
          <ac:chgData name="JESUS ROCHA SALAZAR" userId="4e0323458c84468b" providerId="LiveId" clId="{83765D2B-FD75-4C60-B7CF-B7A5925B67A4}" dt="2026-01-13T02:27:38.472" v="504" actId="478"/>
          <ac:graphicFrameMkLst>
            <pc:docMk/>
            <pc:sldMk cId="2249617487" sldId="2147473118"/>
            <ac:graphicFrameMk id="24" creationId="{6FC59255-F8B9-2FD6-558C-0CE10FBF1C5D}"/>
          </ac:graphicFrameMkLst>
        </pc:graphicFrameChg>
        <pc:graphicFrameChg chg="del">
          <ac:chgData name="JESUS ROCHA SALAZAR" userId="4e0323458c84468b" providerId="LiveId" clId="{83765D2B-FD75-4C60-B7CF-B7A5925B67A4}" dt="2026-01-13T02:27:32.958" v="502" actId="478"/>
          <ac:graphicFrameMkLst>
            <pc:docMk/>
            <pc:sldMk cId="2249617487" sldId="2147473118"/>
            <ac:graphicFrameMk id="25" creationId="{4D83081A-D224-CCEE-D6E8-068E0E713EAE}"/>
          </ac:graphicFrameMkLst>
        </pc:graphicFrameChg>
      </pc:sldChg>
      <pc:sldChg chg="addSp delSp modSp add mod">
        <pc:chgData name="JESUS ROCHA SALAZAR" userId="4e0323458c84468b" providerId="LiveId" clId="{83765D2B-FD75-4C60-B7CF-B7A5925B67A4}" dt="2026-01-13T02:29:37.042" v="544" actId="1076"/>
        <pc:sldMkLst>
          <pc:docMk/>
          <pc:sldMk cId="326306189" sldId="2147473119"/>
        </pc:sldMkLst>
        <pc:spChg chg="del">
          <ac:chgData name="JESUS ROCHA SALAZAR" userId="4e0323458c84468b" providerId="LiveId" clId="{83765D2B-FD75-4C60-B7CF-B7A5925B67A4}" dt="2026-01-13T02:28:51.923" v="527" actId="478"/>
          <ac:spMkLst>
            <pc:docMk/>
            <pc:sldMk cId="326306189" sldId="2147473119"/>
            <ac:spMk id="2" creationId="{61B02974-1002-7DF5-7BCB-E297EDB61A7F}"/>
          </ac:spMkLst>
        </pc:spChg>
        <pc:spChg chg="add del">
          <ac:chgData name="JESUS ROCHA SALAZAR" userId="4e0323458c84468b" providerId="LiveId" clId="{83765D2B-FD75-4C60-B7CF-B7A5925B67A4}" dt="2026-01-13T02:28:55.890" v="529" actId="22"/>
          <ac:spMkLst>
            <pc:docMk/>
            <pc:sldMk cId="326306189" sldId="2147473119"/>
            <ac:spMk id="4" creationId="{361DDE30-60A5-E995-2CAE-51A78995B65E}"/>
          </ac:spMkLst>
        </pc:spChg>
        <pc:spChg chg="mod">
          <ac:chgData name="JESUS ROCHA SALAZAR" userId="4e0323458c84468b" providerId="LiveId" clId="{83765D2B-FD75-4C60-B7CF-B7A5925B67A4}" dt="2026-01-13T02:28:39.304" v="526" actId="20577"/>
          <ac:spMkLst>
            <pc:docMk/>
            <pc:sldMk cId="326306189" sldId="2147473119"/>
            <ac:spMk id="5" creationId="{2A7A5529-7021-BAD2-DAC5-E597EEB05092}"/>
          </ac:spMkLst>
        </pc:spChg>
        <pc:spChg chg="add mod">
          <ac:chgData name="JESUS ROCHA SALAZAR" userId="4e0323458c84468b" providerId="LiveId" clId="{83765D2B-FD75-4C60-B7CF-B7A5925B67A4}" dt="2026-01-13T02:29:13.334" v="535" actId="1076"/>
          <ac:spMkLst>
            <pc:docMk/>
            <pc:sldMk cId="326306189" sldId="2147473119"/>
            <ac:spMk id="6" creationId="{53F31330-625D-6245-6AB5-27694B972764}"/>
          </ac:spMkLst>
        </pc:spChg>
        <pc:graphicFrameChg chg="add mod">
          <ac:chgData name="JESUS ROCHA SALAZAR" userId="4e0323458c84468b" providerId="LiveId" clId="{83765D2B-FD75-4C60-B7CF-B7A5925B67A4}" dt="2026-01-13T02:29:36.005" v="543" actId="14100"/>
          <ac:graphicFrameMkLst>
            <pc:docMk/>
            <pc:sldMk cId="326306189" sldId="2147473119"/>
            <ac:graphicFrameMk id="7" creationId="{3E55792D-F8D1-C751-A61A-537B6EDA74DF}"/>
          </ac:graphicFrameMkLst>
        </pc:graphicFrameChg>
        <pc:graphicFrameChg chg="add mod">
          <ac:chgData name="JESUS ROCHA SALAZAR" userId="4e0323458c84468b" providerId="LiveId" clId="{83765D2B-FD75-4C60-B7CF-B7A5925B67A4}" dt="2026-01-13T02:29:37.042" v="544" actId="1076"/>
          <ac:graphicFrameMkLst>
            <pc:docMk/>
            <pc:sldMk cId="326306189" sldId="2147473119"/>
            <ac:graphicFrameMk id="8" creationId="{DE893D16-F2FE-FE3C-AC3B-380C6A8A1334}"/>
          </ac:graphicFrameMkLst>
        </pc:graphicFrameChg>
      </pc:sldChg>
      <pc:sldChg chg="addSp delSp modSp add mod">
        <pc:chgData name="JESUS ROCHA SALAZAR" userId="4e0323458c84468b" providerId="LiveId" clId="{83765D2B-FD75-4C60-B7CF-B7A5925B67A4}" dt="2026-01-13T02:30:55.154" v="573" actId="1076"/>
        <pc:sldMkLst>
          <pc:docMk/>
          <pc:sldMk cId="3596128426" sldId="2147473120"/>
        </pc:sldMkLst>
        <pc:spChg chg="add mod">
          <ac:chgData name="JESUS ROCHA SALAZAR" userId="4e0323458c84468b" providerId="LiveId" clId="{83765D2B-FD75-4C60-B7CF-B7A5925B67A4}" dt="2026-01-13T02:30:55.154" v="573" actId="1076"/>
          <ac:spMkLst>
            <pc:docMk/>
            <pc:sldMk cId="3596128426" sldId="2147473120"/>
            <ac:spMk id="2" creationId="{D751168F-A7A9-449F-B70C-99C6002E53CB}"/>
          </ac:spMkLst>
        </pc:spChg>
        <pc:spChg chg="mod">
          <ac:chgData name="JESUS ROCHA SALAZAR" userId="4e0323458c84468b" providerId="LiveId" clId="{83765D2B-FD75-4C60-B7CF-B7A5925B67A4}" dt="2026-01-13T02:30:09.865" v="556" actId="20577"/>
          <ac:spMkLst>
            <pc:docMk/>
            <pc:sldMk cId="3596128426" sldId="2147473120"/>
            <ac:spMk id="5" creationId="{2A7A5529-7021-BAD2-DAC5-E597EEB05092}"/>
          </ac:spMkLst>
        </pc:spChg>
        <pc:spChg chg="del">
          <ac:chgData name="JESUS ROCHA SALAZAR" userId="4e0323458c84468b" providerId="LiveId" clId="{83765D2B-FD75-4C60-B7CF-B7A5925B67A4}" dt="2026-01-13T02:30:13.409" v="557" actId="478"/>
          <ac:spMkLst>
            <pc:docMk/>
            <pc:sldMk cId="3596128426" sldId="2147473120"/>
            <ac:spMk id="6" creationId="{53F31330-625D-6245-6AB5-27694B972764}"/>
          </ac:spMkLst>
        </pc:spChg>
        <pc:graphicFrameChg chg="add mod">
          <ac:chgData name="JESUS ROCHA SALAZAR" userId="4e0323458c84468b" providerId="LiveId" clId="{83765D2B-FD75-4C60-B7CF-B7A5925B67A4}" dt="2026-01-13T02:30:51.207" v="571" actId="1076"/>
          <ac:graphicFrameMkLst>
            <pc:docMk/>
            <pc:sldMk cId="3596128426" sldId="2147473120"/>
            <ac:graphicFrameMk id="3" creationId="{4B6FE3C3-44D4-FD90-3636-A50828784ABC}"/>
          </ac:graphicFrameMkLst>
        </pc:graphicFrameChg>
        <pc:graphicFrameChg chg="add mod">
          <ac:chgData name="JESUS ROCHA SALAZAR" userId="4e0323458c84468b" providerId="LiveId" clId="{83765D2B-FD75-4C60-B7CF-B7A5925B67A4}" dt="2026-01-13T02:30:52.321" v="572" actId="1076"/>
          <ac:graphicFrameMkLst>
            <pc:docMk/>
            <pc:sldMk cId="3596128426" sldId="2147473120"/>
            <ac:graphicFrameMk id="4" creationId="{34483140-C64E-E85D-176F-D872A948EC5B}"/>
          </ac:graphicFrameMkLst>
        </pc:graphicFrameChg>
        <pc:graphicFrameChg chg="del">
          <ac:chgData name="JESUS ROCHA SALAZAR" userId="4e0323458c84468b" providerId="LiveId" clId="{83765D2B-FD75-4C60-B7CF-B7A5925B67A4}" dt="2026-01-13T02:30:14.948" v="558" actId="478"/>
          <ac:graphicFrameMkLst>
            <pc:docMk/>
            <pc:sldMk cId="3596128426" sldId="2147473120"/>
            <ac:graphicFrameMk id="7" creationId="{3E55792D-F8D1-C751-A61A-537B6EDA74DF}"/>
          </ac:graphicFrameMkLst>
        </pc:graphicFrameChg>
        <pc:graphicFrameChg chg="del">
          <ac:chgData name="JESUS ROCHA SALAZAR" userId="4e0323458c84468b" providerId="LiveId" clId="{83765D2B-FD75-4C60-B7CF-B7A5925B67A4}" dt="2026-01-13T02:30:16.377" v="559" actId="478"/>
          <ac:graphicFrameMkLst>
            <pc:docMk/>
            <pc:sldMk cId="3596128426" sldId="2147473120"/>
            <ac:graphicFrameMk id="8" creationId="{DE893D16-F2FE-FE3C-AC3B-380C6A8A1334}"/>
          </ac:graphicFrameMkLst>
        </pc:graphicFrameChg>
      </pc:sldChg>
      <pc:sldChg chg="addSp delSp modSp add mod">
        <pc:chgData name="JESUS ROCHA SALAZAR" userId="4e0323458c84468b" providerId="LiveId" clId="{83765D2B-FD75-4C60-B7CF-B7A5925B67A4}" dt="2026-01-13T02:32:28.423" v="606" actId="1076"/>
        <pc:sldMkLst>
          <pc:docMk/>
          <pc:sldMk cId="924283583" sldId="2147473121"/>
        </pc:sldMkLst>
        <pc:spChg chg="del">
          <ac:chgData name="JESUS ROCHA SALAZAR" userId="4e0323458c84468b" providerId="LiveId" clId="{83765D2B-FD75-4C60-B7CF-B7A5925B67A4}" dt="2026-01-13T02:31:31.815" v="582" actId="478"/>
          <ac:spMkLst>
            <pc:docMk/>
            <pc:sldMk cId="924283583" sldId="2147473121"/>
            <ac:spMk id="2" creationId="{D751168F-A7A9-449F-B70C-99C6002E53CB}"/>
          </ac:spMkLst>
        </pc:spChg>
        <pc:spChg chg="mod">
          <ac:chgData name="JESUS ROCHA SALAZAR" userId="4e0323458c84468b" providerId="LiveId" clId="{83765D2B-FD75-4C60-B7CF-B7A5925B67A4}" dt="2026-01-13T02:31:22.411" v="581" actId="20577"/>
          <ac:spMkLst>
            <pc:docMk/>
            <pc:sldMk cId="924283583" sldId="2147473121"/>
            <ac:spMk id="5" creationId="{2A7A5529-7021-BAD2-DAC5-E597EEB05092}"/>
          </ac:spMkLst>
        </pc:spChg>
        <pc:spChg chg="add mod">
          <ac:chgData name="JESUS ROCHA SALAZAR" userId="4e0323458c84468b" providerId="LiveId" clId="{83765D2B-FD75-4C60-B7CF-B7A5925B67A4}" dt="2026-01-13T02:31:52.926" v="591" actId="1076"/>
          <ac:spMkLst>
            <pc:docMk/>
            <pc:sldMk cId="924283583" sldId="2147473121"/>
            <ac:spMk id="6" creationId="{65861FFB-1D2C-3E77-557D-3119BD96CAD4}"/>
          </ac:spMkLst>
        </pc:spChg>
        <pc:graphicFrameChg chg="del">
          <ac:chgData name="JESUS ROCHA SALAZAR" userId="4e0323458c84468b" providerId="LiveId" clId="{83765D2B-FD75-4C60-B7CF-B7A5925B67A4}" dt="2026-01-13T02:31:33.182" v="583" actId="478"/>
          <ac:graphicFrameMkLst>
            <pc:docMk/>
            <pc:sldMk cId="924283583" sldId="2147473121"/>
            <ac:graphicFrameMk id="3" creationId="{4B6FE3C3-44D4-FD90-3636-A50828784ABC}"/>
          </ac:graphicFrameMkLst>
        </pc:graphicFrameChg>
        <pc:graphicFrameChg chg="del mod">
          <ac:chgData name="JESUS ROCHA SALAZAR" userId="4e0323458c84468b" providerId="LiveId" clId="{83765D2B-FD75-4C60-B7CF-B7A5925B67A4}" dt="2026-01-13T02:31:34.556" v="585" actId="478"/>
          <ac:graphicFrameMkLst>
            <pc:docMk/>
            <pc:sldMk cId="924283583" sldId="2147473121"/>
            <ac:graphicFrameMk id="4" creationId="{34483140-C64E-E85D-176F-D872A948EC5B}"/>
          </ac:graphicFrameMkLst>
        </pc:graphicFrameChg>
        <pc:graphicFrameChg chg="add mod">
          <ac:chgData name="JESUS ROCHA SALAZAR" userId="4e0323458c84468b" providerId="LiveId" clId="{83765D2B-FD75-4C60-B7CF-B7A5925B67A4}" dt="2026-01-13T02:32:25.821" v="604" actId="1076"/>
          <ac:graphicFrameMkLst>
            <pc:docMk/>
            <pc:sldMk cId="924283583" sldId="2147473121"/>
            <ac:graphicFrameMk id="7" creationId="{00D8DF03-E491-C8E1-FD07-58E1ADEB8020}"/>
          </ac:graphicFrameMkLst>
        </pc:graphicFrameChg>
        <pc:graphicFrameChg chg="add mod">
          <ac:chgData name="JESUS ROCHA SALAZAR" userId="4e0323458c84468b" providerId="LiveId" clId="{83765D2B-FD75-4C60-B7CF-B7A5925B67A4}" dt="2026-01-13T02:32:27.015" v="605" actId="1076"/>
          <ac:graphicFrameMkLst>
            <pc:docMk/>
            <pc:sldMk cId="924283583" sldId="2147473121"/>
            <ac:graphicFrameMk id="8" creationId="{8F8528D2-10D8-F67A-E034-12DC16D76F23}"/>
          </ac:graphicFrameMkLst>
        </pc:graphicFrameChg>
        <pc:graphicFrameChg chg="add mod">
          <ac:chgData name="JESUS ROCHA SALAZAR" userId="4e0323458c84468b" providerId="LiveId" clId="{83765D2B-FD75-4C60-B7CF-B7A5925B67A4}" dt="2026-01-13T02:32:28.423" v="606" actId="1076"/>
          <ac:graphicFrameMkLst>
            <pc:docMk/>
            <pc:sldMk cId="924283583" sldId="2147473121"/>
            <ac:graphicFrameMk id="9" creationId="{AA57C628-E8E0-E950-0E46-397135738C3E}"/>
          </ac:graphicFrameMkLst>
        </pc:graphicFrameChg>
      </pc:sldChg>
      <pc:sldChg chg="addSp delSp modSp add mod">
        <pc:chgData name="JESUS ROCHA SALAZAR" userId="4e0323458c84468b" providerId="LiveId" clId="{83765D2B-FD75-4C60-B7CF-B7A5925B67A4}" dt="2026-01-13T02:34:00.454" v="636" actId="1076"/>
        <pc:sldMkLst>
          <pc:docMk/>
          <pc:sldMk cId="194168882" sldId="2147473122"/>
        </pc:sldMkLst>
        <pc:spChg chg="add mod">
          <ac:chgData name="JESUS ROCHA SALAZAR" userId="4e0323458c84468b" providerId="LiveId" clId="{83765D2B-FD75-4C60-B7CF-B7A5925B67A4}" dt="2026-01-13T02:33:40.963" v="629" actId="1076"/>
          <ac:spMkLst>
            <pc:docMk/>
            <pc:sldMk cId="194168882" sldId="2147473122"/>
            <ac:spMk id="2" creationId="{26C338E0-3B40-B20A-3043-AD4B7DC3CDC9}"/>
          </ac:spMkLst>
        </pc:spChg>
        <pc:spChg chg="mod">
          <ac:chgData name="JESUS ROCHA SALAZAR" userId="4e0323458c84468b" providerId="LiveId" clId="{83765D2B-FD75-4C60-B7CF-B7A5925B67A4}" dt="2026-01-13T02:33:22.834" v="622" actId="20577"/>
          <ac:spMkLst>
            <pc:docMk/>
            <pc:sldMk cId="194168882" sldId="2147473122"/>
            <ac:spMk id="5" creationId="{2A7A5529-7021-BAD2-DAC5-E597EEB05092}"/>
          </ac:spMkLst>
        </pc:spChg>
        <pc:spChg chg="del">
          <ac:chgData name="JESUS ROCHA SALAZAR" userId="4e0323458c84468b" providerId="LiveId" clId="{83765D2B-FD75-4C60-B7CF-B7A5925B67A4}" dt="2026-01-13T02:32:48.519" v="608" actId="478"/>
          <ac:spMkLst>
            <pc:docMk/>
            <pc:sldMk cId="194168882" sldId="2147473122"/>
            <ac:spMk id="6" creationId="{65861FFB-1D2C-3E77-557D-3119BD96CAD4}"/>
          </ac:spMkLst>
        </pc:spChg>
        <pc:graphicFrameChg chg="add mod">
          <ac:chgData name="JESUS ROCHA SALAZAR" userId="4e0323458c84468b" providerId="LiveId" clId="{83765D2B-FD75-4C60-B7CF-B7A5925B67A4}" dt="2026-01-13T02:33:48.481" v="631" actId="1076"/>
          <ac:graphicFrameMkLst>
            <pc:docMk/>
            <pc:sldMk cId="194168882" sldId="2147473122"/>
            <ac:graphicFrameMk id="3" creationId="{D7662C55-5E51-27BC-E37B-DB93E2D85506}"/>
          </ac:graphicFrameMkLst>
        </pc:graphicFrameChg>
        <pc:graphicFrameChg chg="add mod">
          <ac:chgData name="JESUS ROCHA SALAZAR" userId="4e0323458c84468b" providerId="LiveId" clId="{83765D2B-FD75-4C60-B7CF-B7A5925B67A4}" dt="2026-01-13T02:34:00.454" v="636" actId="1076"/>
          <ac:graphicFrameMkLst>
            <pc:docMk/>
            <pc:sldMk cId="194168882" sldId="2147473122"/>
            <ac:graphicFrameMk id="4" creationId="{16DF424F-C957-C652-96CD-6E6D63CDD3B7}"/>
          </ac:graphicFrameMkLst>
        </pc:graphicFrameChg>
        <pc:graphicFrameChg chg="del">
          <ac:chgData name="JESUS ROCHA SALAZAR" userId="4e0323458c84468b" providerId="LiveId" clId="{83765D2B-FD75-4C60-B7CF-B7A5925B67A4}" dt="2026-01-13T02:32:49.699" v="609" actId="478"/>
          <ac:graphicFrameMkLst>
            <pc:docMk/>
            <pc:sldMk cId="194168882" sldId="2147473122"/>
            <ac:graphicFrameMk id="7" creationId="{00D8DF03-E491-C8E1-FD07-58E1ADEB8020}"/>
          </ac:graphicFrameMkLst>
        </pc:graphicFrameChg>
        <pc:graphicFrameChg chg="del">
          <ac:chgData name="JESUS ROCHA SALAZAR" userId="4e0323458c84468b" providerId="LiveId" clId="{83765D2B-FD75-4C60-B7CF-B7A5925B67A4}" dt="2026-01-13T02:32:51.777" v="610" actId="478"/>
          <ac:graphicFrameMkLst>
            <pc:docMk/>
            <pc:sldMk cId="194168882" sldId="2147473122"/>
            <ac:graphicFrameMk id="8" creationId="{8F8528D2-10D8-F67A-E034-12DC16D76F23}"/>
          </ac:graphicFrameMkLst>
        </pc:graphicFrameChg>
        <pc:graphicFrameChg chg="del">
          <ac:chgData name="JESUS ROCHA SALAZAR" userId="4e0323458c84468b" providerId="LiveId" clId="{83765D2B-FD75-4C60-B7CF-B7A5925B67A4}" dt="2026-01-13T02:32:53.124" v="611" actId="478"/>
          <ac:graphicFrameMkLst>
            <pc:docMk/>
            <pc:sldMk cId="194168882" sldId="2147473122"/>
            <ac:graphicFrameMk id="9" creationId="{AA57C628-E8E0-E950-0E46-397135738C3E}"/>
          </ac:graphicFrameMkLst>
        </pc:graphicFrameChg>
      </pc:sldChg>
      <pc:sldChg chg="addSp delSp modSp add mod">
        <pc:chgData name="JESUS ROCHA SALAZAR" userId="4e0323458c84468b" providerId="LiveId" clId="{83765D2B-FD75-4C60-B7CF-B7A5925B67A4}" dt="2026-01-13T02:36:21.905" v="661" actId="1076"/>
        <pc:sldMkLst>
          <pc:docMk/>
          <pc:sldMk cId="2473765200" sldId="2147473123"/>
        </pc:sldMkLst>
        <pc:spChg chg="del">
          <ac:chgData name="JESUS ROCHA SALAZAR" userId="4e0323458c84468b" providerId="LiveId" clId="{83765D2B-FD75-4C60-B7CF-B7A5925B67A4}" dt="2026-01-13T02:35:37.211" v="645" actId="478"/>
          <ac:spMkLst>
            <pc:docMk/>
            <pc:sldMk cId="2473765200" sldId="2147473123"/>
            <ac:spMk id="2" creationId="{26C338E0-3B40-B20A-3043-AD4B7DC3CDC9}"/>
          </ac:spMkLst>
        </pc:spChg>
        <pc:spChg chg="mod">
          <ac:chgData name="JESUS ROCHA SALAZAR" userId="4e0323458c84468b" providerId="LiveId" clId="{83765D2B-FD75-4C60-B7CF-B7A5925B67A4}" dt="2026-01-13T02:35:32.082" v="644" actId="20577"/>
          <ac:spMkLst>
            <pc:docMk/>
            <pc:sldMk cId="2473765200" sldId="2147473123"/>
            <ac:spMk id="5" creationId="{2A7A5529-7021-BAD2-DAC5-E597EEB05092}"/>
          </ac:spMkLst>
        </pc:spChg>
        <pc:spChg chg="add mod">
          <ac:chgData name="JESUS ROCHA SALAZAR" userId="4e0323458c84468b" providerId="LiveId" clId="{83765D2B-FD75-4C60-B7CF-B7A5925B67A4}" dt="2026-01-13T02:36:01.332" v="653" actId="1076"/>
          <ac:spMkLst>
            <pc:docMk/>
            <pc:sldMk cId="2473765200" sldId="2147473123"/>
            <ac:spMk id="6" creationId="{A6ABF744-27BA-22EF-D0FF-E87EED598F10}"/>
          </ac:spMkLst>
        </pc:spChg>
        <pc:graphicFrameChg chg="del">
          <ac:chgData name="JESUS ROCHA SALAZAR" userId="4e0323458c84468b" providerId="LiveId" clId="{83765D2B-FD75-4C60-B7CF-B7A5925B67A4}" dt="2026-01-13T02:35:38.786" v="646" actId="478"/>
          <ac:graphicFrameMkLst>
            <pc:docMk/>
            <pc:sldMk cId="2473765200" sldId="2147473123"/>
            <ac:graphicFrameMk id="3" creationId="{D7662C55-5E51-27BC-E37B-DB93E2D85506}"/>
          </ac:graphicFrameMkLst>
        </pc:graphicFrameChg>
        <pc:graphicFrameChg chg="del">
          <ac:chgData name="JESUS ROCHA SALAZAR" userId="4e0323458c84468b" providerId="LiveId" clId="{83765D2B-FD75-4C60-B7CF-B7A5925B67A4}" dt="2026-01-13T02:35:40.198" v="647" actId="478"/>
          <ac:graphicFrameMkLst>
            <pc:docMk/>
            <pc:sldMk cId="2473765200" sldId="2147473123"/>
            <ac:graphicFrameMk id="4" creationId="{16DF424F-C957-C652-96CD-6E6D63CDD3B7}"/>
          </ac:graphicFrameMkLst>
        </pc:graphicFrameChg>
        <pc:graphicFrameChg chg="add mod">
          <ac:chgData name="JESUS ROCHA SALAZAR" userId="4e0323458c84468b" providerId="LiveId" clId="{83765D2B-FD75-4C60-B7CF-B7A5925B67A4}" dt="2026-01-13T02:36:19.615" v="660" actId="1076"/>
          <ac:graphicFrameMkLst>
            <pc:docMk/>
            <pc:sldMk cId="2473765200" sldId="2147473123"/>
            <ac:graphicFrameMk id="7" creationId="{4EF3D289-01A7-9F27-BF50-9612094BDD6A}"/>
          </ac:graphicFrameMkLst>
        </pc:graphicFrameChg>
        <pc:graphicFrameChg chg="add mod">
          <ac:chgData name="JESUS ROCHA SALAZAR" userId="4e0323458c84468b" providerId="LiveId" clId="{83765D2B-FD75-4C60-B7CF-B7A5925B67A4}" dt="2026-01-13T02:36:21.905" v="661" actId="1076"/>
          <ac:graphicFrameMkLst>
            <pc:docMk/>
            <pc:sldMk cId="2473765200" sldId="2147473123"/>
            <ac:graphicFrameMk id="8" creationId="{FC34580A-0B52-40BA-61CC-52C4716C41D7}"/>
          </ac:graphicFrameMkLst>
        </pc:graphicFrameChg>
      </pc:sldChg>
      <pc:sldChg chg="addSp delSp modSp add mod">
        <pc:chgData name="JESUS ROCHA SALAZAR" userId="4e0323458c84468b" providerId="LiveId" clId="{83765D2B-FD75-4C60-B7CF-B7A5925B67A4}" dt="2026-01-13T02:37:35.165" v="684" actId="1076"/>
        <pc:sldMkLst>
          <pc:docMk/>
          <pc:sldMk cId="1173277066" sldId="2147473124"/>
        </pc:sldMkLst>
        <pc:spChg chg="add mod">
          <ac:chgData name="JESUS ROCHA SALAZAR" userId="4e0323458c84468b" providerId="LiveId" clId="{83765D2B-FD75-4C60-B7CF-B7A5925B67A4}" dt="2026-01-13T02:37:14.383" v="676" actId="1076"/>
          <ac:spMkLst>
            <pc:docMk/>
            <pc:sldMk cId="1173277066" sldId="2147473124"/>
            <ac:spMk id="2" creationId="{D29EEE0D-C647-010B-956C-01F50F8D1DFE}"/>
          </ac:spMkLst>
        </pc:spChg>
        <pc:spChg chg="mod">
          <ac:chgData name="JESUS ROCHA SALAZAR" userId="4e0323458c84468b" providerId="LiveId" clId="{83765D2B-FD75-4C60-B7CF-B7A5925B67A4}" dt="2026-01-13T02:36:49.253" v="669" actId="20577"/>
          <ac:spMkLst>
            <pc:docMk/>
            <pc:sldMk cId="1173277066" sldId="2147473124"/>
            <ac:spMk id="5" creationId="{2A7A5529-7021-BAD2-DAC5-E597EEB05092}"/>
          </ac:spMkLst>
        </pc:spChg>
        <pc:spChg chg="del">
          <ac:chgData name="JESUS ROCHA SALAZAR" userId="4e0323458c84468b" providerId="LiveId" clId="{83765D2B-FD75-4C60-B7CF-B7A5925B67A4}" dt="2026-01-13T02:37:03.346" v="673" actId="478"/>
          <ac:spMkLst>
            <pc:docMk/>
            <pc:sldMk cId="1173277066" sldId="2147473124"/>
            <ac:spMk id="6" creationId="{A6ABF744-27BA-22EF-D0FF-E87EED598F10}"/>
          </ac:spMkLst>
        </pc:spChg>
        <pc:graphicFrameChg chg="add mod">
          <ac:chgData name="JESUS ROCHA SALAZAR" userId="4e0323458c84468b" providerId="LiveId" clId="{83765D2B-FD75-4C60-B7CF-B7A5925B67A4}" dt="2026-01-13T02:37:35.165" v="684" actId="1076"/>
          <ac:graphicFrameMkLst>
            <pc:docMk/>
            <pc:sldMk cId="1173277066" sldId="2147473124"/>
            <ac:graphicFrameMk id="3" creationId="{45300796-9F3F-F9BC-492C-14B6B406AF16}"/>
          </ac:graphicFrameMkLst>
        </pc:graphicFrameChg>
        <pc:graphicFrameChg chg="add mod">
          <ac:chgData name="JESUS ROCHA SALAZAR" userId="4e0323458c84468b" providerId="LiveId" clId="{83765D2B-FD75-4C60-B7CF-B7A5925B67A4}" dt="2026-01-13T02:37:33.429" v="683" actId="1076"/>
          <ac:graphicFrameMkLst>
            <pc:docMk/>
            <pc:sldMk cId="1173277066" sldId="2147473124"/>
            <ac:graphicFrameMk id="4" creationId="{1BF15777-4A34-79B8-64E1-5F0E86FA3B0F}"/>
          </ac:graphicFrameMkLst>
        </pc:graphicFrameChg>
        <pc:graphicFrameChg chg="del">
          <ac:chgData name="JESUS ROCHA SALAZAR" userId="4e0323458c84468b" providerId="LiveId" clId="{83765D2B-FD75-4C60-B7CF-B7A5925B67A4}" dt="2026-01-13T02:36:56.752" v="670" actId="478"/>
          <ac:graphicFrameMkLst>
            <pc:docMk/>
            <pc:sldMk cId="1173277066" sldId="2147473124"/>
            <ac:graphicFrameMk id="7" creationId="{4EF3D289-01A7-9F27-BF50-9612094BDD6A}"/>
          </ac:graphicFrameMkLst>
        </pc:graphicFrameChg>
        <pc:graphicFrameChg chg="del">
          <ac:chgData name="JESUS ROCHA SALAZAR" userId="4e0323458c84468b" providerId="LiveId" clId="{83765D2B-FD75-4C60-B7CF-B7A5925B67A4}" dt="2026-01-13T02:36:58.306" v="671" actId="478"/>
          <ac:graphicFrameMkLst>
            <pc:docMk/>
            <pc:sldMk cId="1173277066" sldId="2147473124"/>
            <ac:graphicFrameMk id="8" creationId="{FC34580A-0B52-40BA-61CC-52C4716C41D7}"/>
          </ac:graphicFrameMkLst>
        </pc:graphicFrameChg>
      </pc:sldChg>
      <pc:sldChg chg="addSp delSp modSp add mod">
        <pc:chgData name="JESUS ROCHA SALAZAR" userId="4e0323458c84468b" providerId="LiveId" clId="{83765D2B-FD75-4C60-B7CF-B7A5925B67A4}" dt="2026-01-13T02:38:50.360" v="706" actId="1076"/>
        <pc:sldMkLst>
          <pc:docMk/>
          <pc:sldMk cId="452475525" sldId="2147473125"/>
        </pc:sldMkLst>
        <pc:spChg chg="del">
          <ac:chgData name="JESUS ROCHA SALAZAR" userId="4e0323458c84468b" providerId="LiveId" clId="{83765D2B-FD75-4C60-B7CF-B7A5925B67A4}" dt="2026-01-13T02:38:03.849" v="693" actId="478"/>
          <ac:spMkLst>
            <pc:docMk/>
            <pc:sldMk cId="452475525" sldId="2147473125"/>
            <ac:spMk id="2" creationId="{D29EEE0D-C647-010B-956C-01F50F8D1DFE}"/>
          </ac:spMkLst>
        </pc:spChg>
        <pc:spChg chg="mod">
          <ac:chgData name="JESUS ROCHA SALAZAR" userId="4e0323458c84468b" providerId="LiveId" clId="{83765D2B-FD75-4C60-B7CF-B7A5925B67A4}" dt="2026-01-13T02:38:01.490" v="692" actId="20577"/>
          <ac:spMkLst>
            <pc:docMk/>
            <pc:sldMk cId="452475525" sldId="2147473125"/>
            <ac:spMk id="5" creationId="{2A7A5529-7021-BAD2-DAC5-E597EEB05092}"/>
          </ac:spMkLst>
        </pc:spChg>
        <pc:spChg chg="add mod">
          <ac:chgData name="JESUS ROCHA SALAZAR" userId="4e0323458c84468b" providerId="LiveId" clId="{83765D2B-FD75-4C60-B7CF-B7A5925B67A4}" dt="2026-01-13T02:38:26.790" v="702" actId="1076"/>
          <ac:spMkLst>
            <pc:docMk/>
            <pc:sldMk cId="452475525" sldId="2147473125"/>
            <ac:spMk id="6" creationId="{139AFAA1-2BB0-C39F-6568-6EDF8297916F}"/>
          </ac:spMkLst>
        </pc:spChg>
        <pc:spChg chg="add mod">
          <ac:chgData name="JESUS ROCHA SALAZAR" userId="4e0323458c84468b" providerId="LiveId" clId="{83765D2B-FD75-4C60-B7CF-B7A5925B67A4}" dt="2026-01-13T02:38:50.360" v="706" actId="1076"/>
          <ac:spMkLst>
            <pc:docMk/>
            <pc:sldMk cId="452475525" sldId="2147473125"/>
            <ac:spMk id="8" creationId="{FA375F36-B036-F4FF-3EA4-E270E1F54645}"/>
          </ac:spMkLst>
        </pc:spChg>
        <pc:spChg chg="add mod">
          <ac:chgData name="JESUS ROCHA SALAZAR" userId="4e0323458c84468b" providerId="LiveId" clId="{83765D2B-FD75-4C60-B7CF-B7A5925B67A4}" dt="2026-01-13T02:38:50.360" v="706" actId="1076"/>
          <ac:spMkLst>
            <pc:docMk/>
            <pc:sldMk cId="452475525" sldId="2147473125"/>
            <ac:spMk id="10" creationId="{2832EFAB-78AC-77B5-C0CE-560B491AC0CD}"/>
          </ac:spMkLst>
        </pc:spChg>
        <pc:spChg chg="add mod">
          <ac:chgData name="JESUS ROCHA SALAZAR" userId="4e0323458c84468b" providerId="LiveId" clId="{83765D2B-FD75-4C60-B7CF-B7A5925B67A4}" dt="2026-01-13T02:38:50.360" v="706" actId="1076"/>
          <ac:spMkLst>
            <pc:docMk/>
            <pc:sldMk cId="452475525" sldId="2147473125"/>
            <ac:spMk id="11" creationId="{C84FDCCF-DB78-20A6-015E-E13CC6A0BD79}"/>
          </ac:spMkLst>
        </pc:spChg>
        <pc:graphicFrameChg chg="del">
          <ac:chgData name="JESUS ROCHA SALAZAR" userId="4e0323458c84468b" providerId="LiveId" clId="{83765D2B-FD75-4C60-B7CF-B7A5925B67A4}" dt="2026-01-13T02:38:05.360" v="694" actId="478"/>
          <ac:graphicFrameMkLst>
            <pc:docMk/>
            <pc:sldMk cId="452475525" sldId="2147473125"/>
            <ac:graphicFrameMk id="3" creationId="{45300796-9F3F-F9BC-492C-14B6B406AF16}"/>
          </ac:graphicFrameMkLst>
        </pc:graphicFrameChg>
        <pc:graphicFrameChg chg="del">
          <ac:chgData name="JESUS ROCHA SALAZAR" userId="4e0323458c84468b" providerId="LiveId" clId="{83765D2B-FD75-4C60-B7CF-B7A5925B67A4}" dt="2026-01-13T02:38:07.053" v="695" actId="478"/>
          <ac:graphicFrameMkLst>
            <pc:docMk/>
            <pc:sldMk cId="452475525" sldId="2147473125"/>
            <ac:graphicFrameMk id="4" creationId="{1BF15777-4A34-79B8-64E1-5F0E86FA3B0F}"/>
          </ac:graphicFrameMkLst>
        </pc:graphicFrameChg>
        <pc:graphicFrameChg chg="add mod">
          <ac:chgData name="JESUS ROCHA SALAZAR" userId="4e0323458c84468b" providerId="LiveId" clId="{83765D2B-FD75-4C60-B7CF-B7A5925B67A4}" dt="2026-01-13T02:38:34.961" v="704" actId="1076"/>
          <ac:graphicFrameMkLst>
            <pc:docMk/>
            <pc:sldMk cId="452475525" sldId="2147473125"/>
            <ac:graphicFrameMk id="7" creationId="{A80CA96C-7CC8-C260-4075-1901A0CBF5CB}"/>
          </ac:graphicFrameMkLst>
        </pc:graphicFrameChg>
        <pc:cxnChg chg="add mod">
          <ac:chgData name="JESUS ROCHA SALAZAR" userId="4e0323458c84468b" providerId="LiveId" clId="{83765D2B-FD75-4C60-B7CF-B7A5925B67A4}" dt="2026-01-13T02:38:50.360" v="706" actId="1076"/>
          <ac:cxnSpMkLst>
            <pc:docMk/>
            <pc:sldMk cId="452475525" sldId="2147473125"/>
            <ac:cxnSpMk id="9" creationId="{60C40EAA-0583-8EC9-86BA-F2D08E44C27C}"/>
          </ac:cxnSpMkLst>
        </pc:cxnChg>
      </pc:sldChg>
      <pc:sldMasterChg chg="delSldLayout">
        <pc:chgData name="JESUS ROCHA SALAZAR" userId="4e0323458c84468b" providerId="LiveId" clId="{83765D2B-FD75-4C60-B7CF-B7A5925B67A4}" dt="2026-01-13T02:39:33.379" v="708" actId="2696"/>
        <pc:sldMasterMkLst>
          <pc:docMk/>
          <pc:sldMasterMk cId="637055023" sldId="2147483909"/>
        </pc:sldMasterMkLst>
        <pc:sldLayoutChg chg="del">
          <pc:chgData name="JESUS ROCHA SALAZAR" userId="4e0323458c84468b" providerId="LiveId" clId="{83765D2B-FD75-4C60-B7CF-B7A5925B67A4}" dt="2026-01-13T02:39:33.379" v="708" actId="2696"/>
          <pc:sldLayoutMkLst>
            <pc:docMk/>
            <pc:sldMasterMk cId="637055023" sldId="2147483909"/>
            <pc:sldLayoutMk cId="2740531079" sldId="214748392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CED173-ADBB-4F9F-B250-DBABF25F80A1}"/>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731577A6-3A17-4A5C-A609-081116AC9E59}"/>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66218887-2D2A-4A91-964F-CFEC368559CF}" type="datetimeFigureOut">
              <a:rPr lang="id-ID" smtClean="0"/>
              <a:t>12/01/2026</a:t>
            </a:fld>
            <a:endParaRPr lang="id-ID"/>
          </a:p>
        </p:txBody>
      </p:sp>
      <p:sp>
        <p:nvSpPr>
          <p:cNvPr id="4" name="Footer Placeholder 3">
            <a:extLst>
              <a:ext uri="{FF2B5EF4-FFF2-40B4-BE49-F238E27FC236}">
                <a16:creationId xmlns:a16="http://schemas.microsoft.com/office/drawing/2014/main" id="{734AE15E-7F83-4886-8F16-92BED6547A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17F1E6D5-D5B6-465F-B770-981EF131B7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C52C4C-E201-45A0-BB4F-991A321561A1}" type="slidenum">
              <a:rPr lang="id-ID" smtClean="0"/>
              <a:t>‹Nº›</a:t>
            </a:fld>
            <a:endParaRPr lang="id-ID"/>
          </a:p>
        </p:txBody>
      </p:sp>
    </p:spTree>
    <p:extLst>
      <p:ext uri="{BB962C8B-B14F-4D97-AF65-F5344CB8AC3E}">
        <p14:creationId xmlns:p14="http://schemas.microsoft.com/office/powerpoint/2010/main" val="33264287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893123"/>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65805690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566603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049431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CFB66A83-33E3-495A-BA40-8310A7896BD9}"/>
              </a:ext>
            </a:extLst>
          </p:cNvPr>
          <p:cNvSpPr>
            <a:spLocks noGrp="1"/>
          </p:cNvSpPr>
          <p:nvPr>
            <p:ph type="pic" sz="quarter" idx="11"/>
          </p:nvPr>
        </p:nvSpPr>
        <p:spPr>
          <a:xfrm>
            <a:off x="4570086" y="1169704"/>
            <a:ext cx="4052723" cy="2800964"/>
          </a:xfrm>
          <a:custGeom>
            <a:avLst/>
            <a:gdLst>
              <a:gd name="connsiteX0" fmla="*/ 1867310 w 5403630"/>
              <a:gd name="connsiteY0" fmla="*/ 0 h 3734619"/>
              <a:gd name="connsiteX1" fmla="*/ 2212207 w 5403630"/>
              <a:gd name="connsiteY1" fmla="*/ 142862 h 3734619"/>
              <a:gd name="connsiteX2" fmla="*/ 2701815 w 5403630"/>
              <a:gd name="connsiteY2" fmla="*/ 632470 h 3734619"/>
              <a:gd name="connsiteX3" fmla="*/ 3191423 w 5403630"/>
              <a:gd name="connsiteY3" fmla="*/ 142862 h 3734619"/>
              <a:gd name="connsiteX4" fmla="*/ 3881218 w 5403630"/>
              <a:gd name="connsiteY4" fmla="*/ 142862 h 3734619"/>
              <a:gd name="connsiteX5" fmla="*/ 5260769 w 5403630"/>
              <a:gd name="connsiteY5" fmla="*/ 1522412 h 3734619"/>
              <a:gd name="connsiteX6" fmla="*/ 5260769 w 5403630"/>
              <a:gd name="connsiteY6" fmla="*/ 2212208 h 3734619"/>
              <a:gd name="connsiteX7" fmla="*/ 3881218 w 5403630"/>
              <a:gd name="connsiteY7" fmla="*/ 3591758 h 3734619"/>
              <a:gd name="connsiteX8" fmla="*/ 3191423 w 5403630"/>
              <a:gd name="connsiteY8" fmla="*/ 3591758 h 3734619"/>
              <a:gd name="connsiteX9" fmla="*/ 2701815 w 5403630"/>
              <a:gd name="connsiteY9" fmla="*/ 3102151 h 3734619"/>
              <a:gd name="connsiteX10" fmla="*/ 2212207 w 5403630"/>
              <a:gd name="connsiteY10" fmla="*/ 3591758 h 3734619"/>
              <a:gd name="connsiteX11" fmla="*/ 1522412 w 5403630"/>
              <a:gd name="connsiteY11" fmla="*/ 3591758 h 3734619"/>
              <a:gd name="connsiteX12" fmla="*/ 142862 w 5403630"/>
              <a:gd name="connsiteY12" fmla="*/ 2212208 h 3734619"/>
              <a:gd name="connsiteX13" fmla="*/ 142862 w 5403630"/>
              <a:gd name="connsiteY13" fmla="*/ 1522412 h 3734619"/>
              <a:gd name="connsiteX14" fmla="*/ 1522412 w 5403630"/>
              <a:gd name="connsiteY14" fmla="*/ 142862 h 3734619"/>
              <a:gd name="connsiteX15" fmla="*/ 1867310 w 5403630"/>
              <a:gd name="connsiteY15" fmla="*/ 0 h 373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03630" h="3734619">
                <a:moveTo>
                  <a:pt x="1867310" y="0"/>
                </a:moveTo>
                <a:cubicBezTo>
                  <a:pt x="1992138" y="0"/>
                  <a:pt x="2116967" y="47621"/>
                  <a:pt x="2212207" y="142862"/>
                </a:cubicBezTo>
                <a:lnTo>
                  <a:pt x="2701815" y="632470"/>
                </a:lnTo>
                <a:lnTo>
                  <a:pt x="3191423" y="142862"/>
                </a:lnTo>
                <a:cubicBezTo>
                  <a:pt x="3381905" y="-47620"/>
                  <a:pt x="3690736" y="-47620"/>
                  <a:pt x="3881218" y="142862"/>
                </a:cubicBezTo>
                <a:lnTo>
                  <a:pt x="5260769" y="1522412"/>
                </a:lnTo>
                <a:cubicBezTo>
                  <a:pt x="5451251" y="1712894"/>
                  <a:pt x="5451251" y="2021726"/>
                  <a:pt x="5260769" y="2212208"/>
                </a:cubicBezTo>
                <a:lnTo>
                  <a:pt x="3881218" y="3591758"/>
                </a:lnTo>
                <a:cubicBezTo>
                  <a:pt x="3690736" y="3782240"/>
                  <a:pt x="3381905" y="3782240"/>
                  <a:pt x="3191423" y="3591758"/>
                </a:cubicBezTo>
                <a:lnTo>
                  <a:pt x="2701815" y="3102151"/>
                </a:lnTo>
                <a:lnTo>
                  <a:pt x="2212207" y="3591758"/>
                </a:lnTo>
                <a:cubicBezTo>
                  <a:pt x="2021726" y="3782240"/>
                  <a:pt x="1712894" y="3782240"/>
                  <a:pt x="1522412" y="3591758"/>
                </a:cubicBezTo>
                <a:lnTo>
                  <a:pt x="142862" y="2212208"/>
                </a:lnTo>
                <a:cubicBezTo>
                  <a:pt x="-47620" y="2021726"/>
                  <a:pt x="-47620" y="1712894"/>
                  <a:pt x="142862" y="1522412"/>
                </a:cubicBezTo>
                <a:lnTo>
                  <a:pt x="1522412" y="142862"/>
                </a:lnTo>
                <a:cubicBezTo>
                  <a:pt x="1617653" y="47621"/>
                  <a:pt x="1742481" y="0"/>
                  <a:pt x="1867310" y="0"/>
                </a:cubicBezTo>
                <a:close/>
              </a:path>
            </a:pathLst>
          </a:custGeom>
        </p:spPr>
        <p:txBody>
          <a:bodyPr wrap="square">
            <a:noAutofit/>
          </a:bodyPr>
          <a:lstStyle/>
          <a:p>
            <a:endParaRPr lang="id-ID"/>
          </a:p>
        </p:txBody>
      </p:sp>
    </p:spTree>
    <p:extLst>
      <p:ext uri="{BB962C8B-B14F-4D97-AF65-F5344CB8AC3E}">
        <p14:creationId xmlns:p14="http://schemas.microsoft.com/office/powerpoint/2010/main" val="395165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594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4C0F3D-A00C-408A-8FDD-34AAD6BE0960}"/>
              </a:ext>
            </a:extLst>
          </p:cNvPr>
          <p:cNvSpPr>
            <a:spLocks noGrp="1"/>
          </p:cNvSpPr>
          <p:nvPr>
            <p:ph type="pic" sz="quarter" idx="10"/>
          </p:nvPr>
        </p:nvSpPr>
        <p:spPr>
          <a:xfrm>
            <a:off x="0" y="0"/>
            <a:ext cx="6360924" cy="4402394"/>
          </a:xfrm>
          <a:custGeom>
            <a:avLst/>
            <a:gdLst>
              <a:gd name="connsiteX0" fmla="*/ 0 w 8481232"/>
              <a:gd name="connsiteY0" fmla="*/ 0 h 5869858"/>
              <a:gd name="connsiteX1" fmla="*/ 6316990 w 8481232"/>
              <a:gd name="connsiteY1" fmla="*/ 0 h 5869858"/>
              <a:gd name="connsiteX2" fmla="*/ 8271790 w 8481232"/>
              <a:gd name="connsiteY2" fmla="*/ 1963035 h 5869858"/>
              <a:gd name="connsiteX3" fmla="*/ 8271790 w 8481232"/>
              <a:gd name="connsiteY3" fmla="*/ 2963797 h 5869858"/>
              <a:gd name="connsiteX4" fmla="*/ 5575514 w 8481232"/>
              <a:gd name="connsiteY4" fmla="*/ 5658158 h 5869858"/>
              <a:gd name="connsiteX5" fmla="*/ 5074777 w 8481232"/>
              <a:gd name="connsiteY5" fmla="*/ 5869858 h 5869858"/>
              <a:gd name="connsiteX6" fmla="*/ 0 w 8481232"/>
              <a:gd name="connsiteY6" fmla="*/ 5869858 h 5869858"/>
              <a:gd name="connsiteX7" fmla="*/ 0 w 8481232"/>
              <a:gd name="connsiteY7" fmla="*/ 0 h 5869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1232" h="5869858">
                <a:moveTo>
                  <a:pt x="0" y="0"/>
                </a:moveTo>
                <a:cubicBezTo>
                  <a:pt x="0" y="0"/>
                  <a:pt x="0" y="0"/>
                  <a:pt x="6316990" y="0"/>
                </a:cubicBezTo>
                <a:cubicBezTo>
                  <a:pt x="6316990" y="0"/>
                  <a:pt x="6316990" y="0"/>
                  <a:pt x="8271790" y="1963035"/>
                </a:cubicBezTo>
                <a:cubicBezTo>
                  <a:pt x="8551047" y="2232471"/>
                  <a:pt x="8551047" y="2684738"/>
                  <a:pt x="8271790" y="2963797"/>
                </a:cubicBezTo>
                <a:cubicBezTo>
                  <a:pt x="8271790" y="2963797"/>
                  <a:pt x="8271790" y="2963797"/>
                  <a:pt x="5575514" y="5658158"/>
                </a:cubicBezTo>
                <a:cubicBezTo>
                  <a:pt x="5440700" y="5792877"/>
                  <a:pt x="5267368" y="5869858"/>
                  <a:pt x="5074777" y="5869858"/>
                </a:cubicBezTo>
                <a:cubicBezTo>
                  <a:pt x="5074777" y="5869858"/>
                  <a:pt x="5074777" y="5869858"/>
                  <a:pt x="0" y="5869858"/>
                </a:cubicBezTo>
                <a:cubicBezTo>
                  <a:pt x="0" y="5869858"/>
                  <a:pt x="0" y="5869858"/>
                  <a:pt x="0" y="0"/>
                </a:cubicBezTo>
                <a:close/>
              </a:path>
            </a:pathLst>
          </a:custGeom>
        </p:spPr>
        <p:txBody>
          <a:bodyPr wrap="square">
            <a:noAutofit/>
          </a:bodyPr>
          <a:lstStyle/>
          <a:p>
            <a:endParaRPr lang="id-ID"/>
          </a:p>
        </p:txBody>
      </p:sp>
    </p:spTree>
    <p:extLst>
      <p:ext uri="{BB962C8B-B14F-4D97-AF65-F5344CB8AC3E}">
        <p14:creationId xmlns:p14="http://schemas.microsoft.com/office/powerpoint/2010/main" val="183046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7A653CF1-82BD-4689-BEBA-D371BB415554}"/>
              </a:ext>
            </a:extLst>
          </p:cNvPr>
          <p:cNvSpPr>
            <a:spLocks noGrp="1"/>
          </p:cNvSpPr>
          <p:nvPr>
            <p:ph type="pic" sz="quarter" idx="10"/>
          </p:nvPr>
        </p:nvSpPr>
        <p:spPr>
          <a:xfrm>
            <a:off x="1195164" y="1653072"/>
            <a:ext cx="7945787" cy="3490432"/>
          </a:xfrm>
          <a:custGeom>
            <a:avLst/>
            <a:gdLst>
              <a:gd name="connsiteX0" fmla="*/ 5047666 w 10594382"/>
              <a:gd name="connsiteY0" fmla="*/ 0 h 4653909"/>
              <a:gd name="connsiteX1" fmla="*/ 10594382 w 10594382"/>
              <a:gd name="connsiteY1" fmla="*/ 0 h 4653909"/>
              <a:gd name="connsiteX2" fmla="*/ 10594382 w 10594382"/>
              <a:gd name="connsiteY2" fmla="*/ 4653909 h 4653909"/>
              <a:gd name="connsiteX3" fmla="*/ 0 w 10594382"/>
              <a:gd name="connsiteY3" fmla="*/ 4653909 h 4653909"/>
              <a:gd name="connsiteX4" fmla="*/ 6284 w 10594382"/>
              <a:gd name="connsiteY4" fmla="*/ 4647620 h 4653909"/>
              <a:gd name="connsiteX5" fmla="*/ 4370949 w 10594382"/>
              <a:gd name="connsiteY5" fmla="*/ 278907 h 4653909"/>
              <a:gd name="connsiteX6" fmla="*/ 5047666 w 10594382"/>
              <a:gd name="connsiteY6" fmla="*/ 0 h 465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4382" h="4653909">
                <a:moveTo>
                  <a:pt x="5047666" y="0"/>
                </a:moveTo>
                <a:lnTo>
                  <a:pt x="10594382" y="0"/>
                </a:lnTo>
                <a:lnTo>
                  <a:pt x="10594382" y="4653909"/>
                </a:lnTo>
                <a:lnTo>
                  <a:pt x="0" y="4653909"/>
                </a:lnTo>
                <a:lnTo>
                  <a:pt x="6284" y="4647620"/>
                </a:lnTo>
                <a:cubicBezTo>
                  <a:pt x="411253" y="4242275"/>
                  <a:pt x="1491170" y="3161356"/>
                  <a:pt x="4370949" y="278907"/>
                </a:cubicBezTo>
                <a:cubicBezTo>
                  <a:pt x="4550080" y="99610"/>
                  <a:pt x="4788921" y="0"/>
                  <a:pt x="5047666" y="0"/>
                </a:cubicBezTo>
                <a:close/>
              </a:path>
            </a:pathLst>
          </a:custGeom>
        </p:spPr>
        <p:txBody>
          <a:bodyPr wrap="square">
            <a:noAutofit/>
          </a:bodyPr>
          <a:lstStyle/>
          <a:p>
            <a:endParaRPr lang="id-ID"/>
          </a:p>
        </p:txBody>
      </p:sp>
    </p:spTree>
    <p:extLst>
      <p:ext uri="{BB962C8B-B14F-4D97-AF65-F5344CB8AC3E}">
        <p14:creationId xmlns:p14="http://schemas.microsoft.com/office/powerpoint/2010/main" val="374718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wipe(righ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1308346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3861574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06094407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56312196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6224971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94333880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0642795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2614729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1/12/2026</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‹Nº›</a:t>
            </a:fld>
            <a:endParaRPr lang="en-US" dirty="0"/>
          </a:p>
        </p:txBody>
      </p:sp>
    </p:spTree>
    <p:extLst>
      <p:ext uri="{BB962C8B-B14F-4D97-AF65-F5344CB8AC3E}">
        <p14:creationId xmlns:p14="http://schemas.microsoft.com/office/powerpoint/2010/main" val="63705502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716" r:id="rId12"/>
    <p:sldLayoutId id="2147483714" r:id="rId13"/>
    <p:sldLayoutId id="2147483650" r:id="rId14"/>
    <p:sldLayoutId id="2147483921"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4.bin"/><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5.bin"/><Relationship Id="rId1" Type="http://schemas.openxmlformats.org/officeDocument/2006/relationships/slideLayout" Target="../slideLayouts/slideLayout4.xml"/><Relationship Id="rId6" Type="http://schemas.openxmlformats.org/officeDocument/2006/relationships/oleObject" Target="../embeddings/oleObject7.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9.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1.wmf"/><Relationship Id="rId7" Type="http://schemas.openxmlformats.org/officeDocument/2006/relationships/image" Target="../media/image23.wmf"/><Relationship Id="rId2" Type="http://schemas.openxmlformats.org/officeDocument/2006/relationships/oleObject" Target="../embeddings/oleObject10.bin"/><Relationship Id="rId1" Type="http://schemas.openxmlformats.org/officeDocument/2006/relationships/slideLayout" Target="../slideLayouts/slideLayout4.xml"/><Relationship Id="rId6" Type="http://schemas.openxmlformats.org/officeDocument/2006/relationships/oleObject" Target="../embeddings/oleObject12.bin"/><Relationship Id="rId5" Type="http://schemas.openxmlformats.org/officeDocument/2006/relationships/image" Target="../media/image22.wmf"/><Relationship Id="rId4" Type="http://schemas.openxmlformats.org/officeDocument/2006/relationships/oleObject" Target="../embeddings/oleObject11.bin"/><Relationship Id="rId9" Type="http://schemas.openxmlformats.org/officeDocument/2006/relationships/image" Target="../media/image24.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4.bin"/><Relationship Id="rId1" Type="http://schemas.openxmlformats.org/officeDocument/2006/relationships/slideLayout" Target="../slideLayouts/slideLayout4.xml"/><Relationship Id="rId5" Type="http://schemas.openxmlformats.org/officeDocument/2006/relationships/image" Target="../media/image26.wmf"/><Relationship Id="rId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6.bin"/><Relationship Id="rId1" Type="http://schemas.openxmlformats.org/officeDocument/2006/relationships/slideLayout" Target="../slideLayouts/slideLayout4.xml"/><Relationship Id="rId5" Type="http://schemas.openxmlformats.org/officeDocument/2006/relationships/image" Target="../media/image28.wmf"/><Relationship Id="rId4"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1.wmf"/><Relationship Id="rId2" Type="http://schemas.openxmlformats.org/officeDocument/2006/relationships/oleObject" Target="../embeddings/oleObject18.bin"/><Relationship Id="rId1" Type="http://schemas.openxmlformats.org/officeDocument/2006/relationships/slideLayout" Target="../slideLayouts/slideLayout4.xml"/><Relationship Id="rId6" Type="http://schemas.openxmlformats.org/officeDocument/2006/relationships/oleObject" Target="../embeddings/oleObject20.bin"/><Relationship Id="rId5" Type="http://schemas.openxmlformats.org/officeDocument/2006/relationships/image" Target="../media/image30.wmf"/><Relationship Id="rId4"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1.bin"/><Relationship Id="rId1" Type="http://schemas.openxmlformats.org/officeDocument/2006/relationships/slideLayout" Target="../slideLayouts/slideLayout4.xml"/><Relationship Id="rId5" Type="http://schemas.openxmlformats.org/officeDocument/2006/relationships/image" Target="../media/image33.w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oleObject" Target="../embeddings/oleObject23.bin"/><Relationship Id="rId1" Type="http://schemas.openxmlformats.org/officeDocument/2006/relationships/slideLayout" Target="../slideLayouts/slideLayout4.xml"/><Relationship Id="rId5" Type="http://schemas.openxmlformats.org/officeDocument/2006/relationships/image" Target="../media/image35.wmf"/><Relationship Id="rId4" Type="http://schemas.openxmlformats.org/officeDocument/2006/relationships/oleObject" Target="../embeddings/oleObject24.bin"/></Relationships>
</file>

<file path=ppt/slides/_rels/slide2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25.bin"/><Relationship Id="rId1" Type="http://schemas.openxmlformats.org/officeDocument/2006/relationships/slideLayout" Target="../slideLayouts/slideLayout4.xml"/><Relationship Id="rId5" Type="http://schemas.openxmlformats.org/officeDocument/2006/relationships/image" Target="../media/image37.wmf"/><Relationship Id="rId4" Type="http://schemas.openxmlformats.org/officeDocument/2006/relationships/oleObject" Target="../embeddings/oleObject26.bin"/></Relationships>
</file>

<file path=ppt/slides/_rels/slide2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27.bin"/><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Freeform 9">
            <a:extLst>
              <a:ext uri="{FF2B5EF4-FFF2-40B4-BE49-F238E27FC236}">
                <a16:creationId xmlns:a16="http://schemas.microsoft.com/office/drawing/2014/main" id="{CF82F7C9-E76F-44A6-8028-2DF626E91C6D}"/>
              </a:ext>
            </a:extLst>
          </p:cNvPr>
          <p:cNvSpPr>
            <a:spLocks/>
          </p:cNvSpPr>
          <p:nvPr/>
        </p:nvSpPr>
        <p:spPr bwMode="auto">
          <a:xfrm>
            <a:off x="6924660" y="-2371"/>
            <a:ext cx="2219340" cy="3147527"/>
          </a:xfrm>
          <a:custGeom>
            <a:avLst/>
            <a:gdLst>
              <a:gd name="T0" fmla="*/ 350 w 350"/>
              <a:gd name="T1" fmla="*/ 0 h 499"/>
              <a:gd name="T2" fmla="*/ 12 w 350"/>
              <a:gd name="T3" fmla="*/ 338 h 499"/>
              <a:gd name="T4" fmla="*/ 12 w 350"/>
              <a:gd name="T5" fmla="*/ 383 h 499"/>
              <a:gd name="T6" fmla="*/ 117 w 350"/>
              <a:gd name="T7" fmla="*/ 487 h 499"/>
              <a:gd name="T8" fmla="*/ 161 w 350"/>
              <a:gd name="T9" fmla="*/ 487 h 499"/>
              <a:gd name="T10" fmla="*/ 350 w 350"/>
              <a:gd name="T11" fmla="*/ 298 h 499"/>
              <a:gd name="T12" fmla="*/ 350 w 350"/>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350" h="499">
                <a:moveTo>
                  <a:pt x="350" y="0"/>
                </a:moveTo>
                <a:cubicBezTo>
                  <a:pt x="12" y="338"/>
                  <a:pt x="12" y="338"/>
                  <a:pt x="12" y="338"/>
                </a:cubicBezTo>
                <a:cubicBezTo>
                  <a:pt x="0" y="350"/>
                  <a:pt x="0" y="370"/>
                  <a:pt x="12" y="383"/>
                </a:cubicBezTo>
                <a:cubicBezTo>
                  <a:pt x="117" y="487"/>
                  <a:pt x="117" y="487"/>
                  <a:pt x="117" y="487"/>
                </a:cubicBezTo>
                <a:cubicBezTo>
                  <a:pt x="129" y="499"/>
                  <a:pt x="149" y="499"/>
                  <a:pt x="161" y="487"/>
                </a:cubicBezTo>
                <a:cubicBezTo>
                  <a:pt x="350" y="298"/>
                  <a:pt x="350" y="298"/>
                  <a:pt x="350" y="298"/>
                </a:cubicBezTo>
                <a:lnTo>
                  <a:pt x="350" y="0"/>
                </a:lnTo>
                <a:close/>
              </a:path>
            </a:pathLst>
          </a:custGeom>
          <a:gradFill>
            <a:gsLst>
              <a:gs pos="100000">
                <a:srgbClr val="09193C"/>
              </a:gs>
              <a:gs pos="0">
                <a:srgbClr val="003CA3"/>
              </a:gs>
            </a:gsLst>
            <a:lin ang="5400000" scaled="1"/>
          </a:gradFill>
          <a:ln>
            <a:noFill/>
          </a:ln>
        </p:spPr>
        <p:txBody>
          <a:bodyPr vert="horz" wrap="square" lIns="68580" tIns="34290" rIns="68580" bIns="34290" numCol="1" anchor="t" anchorCtr="0" compatLnSpc="1">
            <a:prstTxWarp prst="textNoShape">
              <a:avLst/>
            </a:prstTxWarp>
          </a:bodyPr>
          <a:lstStyle/>
          <a:p>
            <a:endParaRPr lang="id-ID" sz="1013"/>
          </a:p>
        </p:txBody>
      </p:sp>
      <p:sp>
        <p:nvSpPr>
          <p:cNvPr id="22" name="Freeform: Shape 21">
            <a:extLst>
              <a:ext uri="{FF2B5EF4-FFF2-40B4-BE49-F238E27FC236}">
                <a16:creationId xmlns:a16="http://schemas.microsoft.com/office/drawing/2014/main" id="{F676D53E-7427-4631-81F2-DB85070D41B3}"/>
              </a:ext>
            </a:extLst>
          </p:cNvPr>
          <p:cNvSpPr/>
          <p:nvPr/>
        </p:nvSpPr>
        <p:spPr>
          <a:xfrm>
            <a:off x="4692545" y="1730924"/>
            <a:ext cx="4451457" cy="3407836"/>
          </a:xfrm>
          <a:custGeom>
            <a:avLst/>
            <a:gdLst>
              <a:gd name="connsiteX0" fmla="*/ 4856875 w 5935276"/>
              <a:gd name="connsiteY0" fmla="*/ 0 h 4543781"/>
              <a:gd name="connsiteX1" fmla="*/ 5935276 w 5935276"/>
              <a:gd name="connsiteY1" fmla="*/ 0 h 4543781"/>
              <a:gd name="connsiteX2" fmla="*/ 5935276 w 5935276"/>
              <a:gd name="connsiteY2" fmla="*/ 4543781 h 4543781"/>
              <a:gd name="connsiteX3" fmla="*/ 702490 w 5935276"/>
              <a:gd name="connsiteY3" fmla="*/ 4543781 h 4543781"/>
              <a:gd name="connsiteX4" fmla="*/ 0 w 5935276"/>
              <a:gd name="connsiteY4" fmla="*/ 4542809 h 4543781"/>
              <a:gd name="connsiteX5" fmla="*/ 4026531 w 5935276"/>
              <a:gd name="connsiteY5" fmla="*/ 354794 h 4543781"/>
              <a:gd name="connsiteX6" fmla="*/ 4856875 w 5935276"/>
              <a:gd name="connsiteY6" fmla="*/ 0 h 454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5276" h="4543781">
                <a:moveTo>
                  <a:pt x="4856875" y="0"/>
                </a:moveTo>
                <a:lnTo>
                  <a:pt x="5935276" y="0"/>
                </a:lnTo>
                <a:lnTo>
                  <a:pt x="5935276" y="4543781"/>
                </a:lnTo>
                <a:lnTo>
                  <a:pt x="702490" y="4543781"/>
                </a:lnTo>
                <a:lnTo>
                  <a:pt x="0" y="4542809"/>
                </a:lnTo>
                <a:lnTo>
                  <a:pt x="4026531" y="354794"/>
                </a:lnTo>
                <a:cubicBezTo>
                  <a:pt x="4254291" y="129925"/>
                  <a:pt x="4549927" y="0"/>
                  <a:pt x="4856875" y="0"/>
                </a:cubicBezTo>
                <a:close/>
              </a:path>
            </a:pathLst>
          </a:custGeom>
          <a:gradFill>
            <a:gsLst>
              <a:gs pos="26000">
                <a:srgbClr val="09193C"/>
              </a:gs>
              <a:gs pos="100000">
                <a:srgbClr val="003C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20" name="Freeform: Shape 19">
            <a:extLst>
              <a:ext uri="{FF2B5EF4-FFF2-40B4-BE49-F238E27FC236}">
                <a16:creationId xmlns:a16="http://schemas.microsoft.com/office/drawing/2014/main" id="{2156E7ED-E596-4DB3-AC2C-2843D3AB5BA8}"/>
              </a:ext>
            </a:extLst>
          </p:cNvPr>
          <p:cNvSpPr/>
          <p:nvPr/>
        </p:nvSpPr>
        <p:spPr>
          <a:xfrm>
            <a:off x="5477859" y="2245417"/>
            <a:ext cx="3666145" cy="2898083"/>
          </a:xfrm>
          <a:custGeom>
            <a:avLst/>
            <a:gdLst>
              <a:gd name="connsiteX0" fmla="*/ 4248543 w 4888193"/>
              <a:gd name="connsiteY0" fmla="*/ 0 h 3864111"/>
              <a:gd name="connsiteX1" fmla="*/ 4888193 w 4888193"/>
              <a:gd name="connsiteY1" fmla="*/ 0 h 3864111"/>
              <a:gd name="connsiteX2" fmla="*/ 4888193 w 4888193"/>
              <a:gd name="connsiteY2" fmla="*/ 3864111 h 3864111"/>
              <a:gd name="connsiteX3" fmla="*/ 0 w 4888193"/>
              <a:gd name="connsiteY3" fmla="*/ 3864111 h 3864111"/>
              <a:gd name="connsiteX4" fmla="*/ 3343188 w 4888193"/>
              <a:gd name="connsiteY4" fmla="*/ 386844 h 3864111"/>
              <a:gd name="connsiteX5" fmla="*/ 4248543 w 4888193"/>
              <a:gd name="connsiteY5" fmla="*/ 0 h 386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8193" h="3864111">
                <a:moveTo>
                  <a:pt x="4248543" y="0"/>
                </a:moveTo>
                <a:lnTo>
                  <a:pt x="4888193" y="0"/>
                </a:lnTo>
                <a:lnTo>
                  <a:pt x="4888193" y="3864111"/>
                </a:lnTo>
                <a:lnTo>
                  <a:pt x="0" y="3864111"/>
                </a:lnTo>
                <a:lnTo>
                  <a:pt x="3343188" y="386844"/>
                </a:lnTo>
                <a:cubicBezTo>
                  <a:pt x="3591523" y="141661"/>
                  <a:pt x="3913866" y="0"/>
                  <a:pt x="4248543" y="0"/>
                </a:cubicBezTo>
                <a:close/>
              </a:path>
            </a:pathLst>
          </a:custGeom>
          <a:gradFill>
            <a:gsLst>
              <a:gs pos="61000">
                <a:srgbClr val="09193C"/>
              </a:gs>
              <a:gs pos="0">
                <a:srgbClr val="003CA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14" name="Title 1">
            <a:extLst>
              <a:ext uri="{FF2B5EF4-FFF2-40B4-BE49-F238E27FC236}">
                <a16:creationId xmlns:a16="http://schemas.microsoft.com/office/drawing/2014/main" id="{EC7DE09E-54A6-4A32-AD88-7408F7286AD3}"/>
              </a:ext>
            </a:extLst>
          </p:cNvPr>
          <p:cNvSpPr txBox="1">
            <a:spLocks/>
          </p:cNvSpPr>
          <p:nvPr/>
        </p:nvSpPr>
        <p:spPr>
          <a:xfrm>
            <a:off x="1664858" y="3434842"/>
            <a:ext cx="3002835" cy="1544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id-ID" sz="2000" spc="225" dirty="0">
              <a:latin typeface="+mn-lt"/>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78CDE5D4-BED1-4679-97DB-6E2E6F8D48DB}"/>
              </a:ext>
            </a:extLst>
          </p:cNvPr>
          <p:cNvSpPr txBox="1"/>
          <p:nvPr/>
        </p:nvSpPr>
        <p:spPr>
          <a:xfrm>
            <a:off x="36244" y="570648"/>
            <a:ext cx="6875990" cy="2739211"/>
          </a:xfrm>
          <a:prstGeom prst="rect">
            <a:avLst/>
          </a:prstGeom>
          <a:noFill/>
        </p:spPr>
        <p:txBody>
          <a:bodyPr wrap="square" lIns="91440" tIns="45720" rIns="91440" bIns="45720" rtlCol="0" anchor="t">
            <a:spAutoFit/>
          </a:bodyPr>
          <a:lstStyle/>
          <a:p>
            <a:pPr algn="ctr"/>
            <a:r>
              <a:rPr lang="es-ES" sz="4800" b="1" spc="300" dirty="0">
                <a:latin typeface="Raleway"/>
              </a:rPr>
              <a:t>Deep </a:t>
            </a:r>
            <a:r>
              <a:rPr lang="es-ES" sz="4800" b="1" spc="300" dirty="0" err="1">
                <a:latin typeface="Raleway"/>
              </a:rPr>
              <a:t>Learning</a:t>
            </a:r>
            <a:r>
              <a:rPr lang="es-ES" sz="4800" b="1" spc="300" dirty="0">
                <a:latin typeface="Raleway"/>
              </a:rPr>
              <a:t> </a:t>
            </a:r>
            <a:r>
              <a:rPr lang="es-ES" sz="4800" b="1" spc="300" dirty="0" err="1">
                <a:latin typeface="Raleway"/>
              </a:rPr>
              <a:t>Introduction</a:t>
            </a:r>
            <a:endParaRPr lang="es-ES" sz="4800" b="1" spc="300" dirty="0">
              <a:latin typeface="Raleway"/>
            </a:endParaRPr>
          </a:p>
          <a:p>
            <a:pPr algn="ctr"/>
            <a:endParaRPr lang="es-ES" sz="4800" b="1" spc="300" dirty="0">
              <a:latin typeface="Raleway"/>
            </a:endParaRPr>
          </a:p>
          <a:p>
            <a:pPr algn="ctr"/>
            <a:r>
              <a:rPr lang="es-ES" sz="2800" b="1" spc="300" dirty="0" err="1">
                <a:latin typeface="Raleway"/>
              </a:rPr>
              <a:t>January</a:t>
            </a:r>
            <a:r>
              <a:rPr lang="es-ES" sz="2800" b="1" spc="300" dirty="0">
                <a:latin typeface="Raleway"/>
              </a:rPr>
              <a:t> 2026</a:t>
            </a:r>
          </a:p>
        </p:txBody>
      </p:sp>
    </p:spTree>
    <p:extLst>
      <p:ext uri="{BB962C8B-B14F-4D97-AF65-F5344CB8AC3E}">
        <p14:creationId xmlns:p14="http://schemas.microsoft.com/office/powerpoint/2010/main" val="143330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nodePh="1">
                                  <p:stCondLst>
                                    <p:cond delay="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500"/>
                                        <p:tgtEl>
                                          <p:spTgt spid="11"/>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right)">
                                      <p:cBhvr>
                                        <p:cTn id="17" dur="500"/>
                                        <p:tgtEl>
                                          <p:spTgt spid="2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0" grpId="0" animBg="1"/>
      <p:bldP spid="14"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9989BC41-E11F-CF5C-2D7D-8C91102FCD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What</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is</a:t>
            </a:r>
            <a:r>
              <a:rPr lang="es-MX" sz="2400" b="1" dirty="0">
                <a:solidFill>
                  <a:srgbClr val="002060"/>
                </a:solidFill>
                <a:latin typeface="Raleway" pitchFamily="2" charset="0"/>
                <a:ea typeface="+mn-ea"/>
                <a:cs typeface="+mn-cs"/>
              </a:rPr>
              <a:t> Deep </a:t>
            </a:r>
            <a:r>
              <a:rPr lang="es-MX" sz="2400" b="1" dirty="0" err="1">
                <a:solidFill>
                  <a:srgbClr val="002060"/>
                </a:solidFill>
                <a:latin typeface="Raleway" pitchFamily="2" charset="0"/>
                <a:ea typeface="+mn-ea"/>
                <a:cs typeface="+mn-cs"/>
              </a:rPr>
              <a:t>Learning</a:t>
            </a:r>
            <a:r>
              <a:rPr lang="es-MX" sz="2400" b="1" dirty="0">
                <a:solidFill>
                  <a:srgbClr val="002060"/>
                </a:solidFill>
                <a:latin typeface="Raleway" pitchFamily="2" charset="0"/>
                <a:ea typeface="+mn-ea"/>
                <a:cs typeface="+mn-cs"/>
              </a:rPr>
              <a:t>?</a:t>
            </a:r>
          </a:p>
        </p:txBody>
      </p:sp>
      <p:sp>
        <p:nvSpPr>
          <p:cNvPr id="2" name="Content Placeholder 4">
            <a:extLst>
              <a:ext uri="{FF2B5EF4-FFF2-40B4-BE49-F238E27FC236}">
                <a16:creationId xmlns:a16="http://schemas.microsoft.com/office/drawing/2014/main" id="{C3636688-9263-39A8-06FF-446675D62DB2}"/>
              </a:ext>
            </a:extLst>
          </p:cNvPr>
          <p:cNvSpPr txBox="1">
            <a:spLocks/>
          </p:cNvSpPr>
          <p:nvPr/>
        </p:nvSpPr>
        <p:spPr>
          <a:xfrm>
            <a:off x="662781" y="590498"/>
            <a:ext cx="7818437" cy="2330840"/>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Bef>
                <a:spcPts val="1000"/>
              </a:spcBef>
              <a:spcAft>
                <a:spcPts val="600"/>
              </a:spcAft>
            </a:pPr>
            <a:r>
              <a:rPr lang="en-US" sz="2000" dirty="0">
                <a:solidFill>
                  <a:schemeClr val="tx1"/>
                </a:solidFill>
                <a:latin typeface="+mj-lt"/>
              </a:rPr>
              <a:t>Deep learning is just a modern name for artificial neural networks with many layers. What is deep in deep learning though? It is basically due to the structure of the artificial neural network (ANN). ANN consists of some n number of layers to perform any computation. We can build an ANN with several layers where each layer is responsible for learning the intricate patterns in the data. </a:t>
            </a:r>
            <a:endParaRPr lang="en-US" sz="2000" dirty="0">
              <a:solidFill>
                <a:schemeClr val="tx1"/>
              </a:solidFill>
              <a:latin typeface="+mj-lt"/>
              <a:cs typeface="Segoe UI" panose="020B0502040204020203" pitchFamily="34" charset="0"/>
            </a:endParaRPr>
          </a:p>
        </p:txBody>
      </p:sp>
      <p:pic>
        <p:nvPicPr>
          <p:cNvPr id="3" name="Picture 2" descr="Qué es el aprendizaje profundo? | OpenMind">
            <a:extLst>
              <a:ext uri="{FF2B5EF4-FFF2-40B4-BE49-F238E27FC236}">
                <a16:creationId xmlns:a16="http://schemas.microsoft.com/office/drawing/2014/main" id="{D92EEAEF-800D-A003-5367-FFAEDAC13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735" y="3008598"/>
            <a:ext cx="4372527" cy="1727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9989BC41-E11F-CF5C-2D7D-8C91102FCD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What</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is</a:t>
            </a:r>
            <a:r>
              <a:rPr lang="es-MX" sz="2400" b="1" dirty="0">
                <a:solidFill>
                  <a:srgbClr val="002060"/>
                </a:solidFill>
                <a:latin typeface="Raleway" pitchFamily="2" charset="0"/>
                <a:ea typeface="+mn-ea"/>
                <a:cs typeface="+mn-cs"/>
              </a:rPr>
              <a:t> Deep </a:t>
            </a:r>
            <a:r>
              <a:rPr lang="es-MX" sz="2400" b="1" dirty="0" err="1">
                <a:solidFill>
                  <a:srgbClr val="002060"/>
                </a:solidFill>
                <a:latin typeface="Raleway" pitchFamily="2" charset="0"/>
                <a:ea typeface="+mn-ea"/>
                <a:cs typeface="+mn-cs"/>
              </a:rPr>
              <a:t>Learning</a:t>
            </a:r>
            <a:r>
              <a:rPr lang="es-MX" sz="2400" b="1" dirty="0">
                <a:solidFill>
                  <a:srgbClr val="002060"/>
                </a:solidFill>
                <a:latin typeface="Raleway" pitchFamily="2" charset="0"/>
                <a:ea typeface="+mn-ea"/>
                <a:cs typeface="+mn-cs"/>
              </a:rPr>
              <a:t>?</a:t>
            </a:r>
          </a:p>
        </p:txBody>
      </p:sp>
      <p:sp>
        <p:nvSpPr>
          <p:cNvPr id="7" name="Content Placeholder 4">
            <a:extLst>
              <a:ext uri="{FF2B5EF4-FFF2-40B4-BE49-F238E27FC236}">
                <a16:creationId xmlns:a16="http://schemas.microsoft.com/office/drawing/2014/main" id="{365C4A43-D7A8-3D60-29F6-3185FB3C6575}"/>
              </a:ext>
            </a:extLst>
          </p:cNvPr>
          <p:cNvSpPr txBox="1">
            <a:spLocks/>
          </p:cNvSpPr>
          <p:nvPr/>
        </p:nvSpPr>
        <p:spPr>
          <a:xfrm>
            <a:off x="719812" y="555320"/>
            <a:ext cx="8009175" cy="1487488"/>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Bef>
                <a:spcPts val="1000"/>
              </a:spcBef>
              <a:spcAft>
                <a:spcPts val="600"/>
              </a:spcAft>
            </a:pPr>
            <a:r>
              <a:rPr lang="en-US" sz="2000" dirty="0">
                <a:solidFill>
                  <a:schemeClr val="tx1"/>
                </a:solidFill>
                <a:latin typeface="+mj-lt"/>
              </a:rPr>
              <a:t>Due to the computational advancements, we can build a network even with 100s or 1000s of layers deep. Since the ANN uses deep layers to perform learning we call it as deep learning and when ANN uses deep layers to learn we call it as a deep network.</a:t>
            </a:r>
            <a:endParaRPr lang="en-US" sz="2000" dirty="0">
              <a:solidFill>
                <a:schemeClr val="tx1"/>
              </a:solidFill>
              <a:latin typeface="+mj-lt"/>
              <a:cs typeface="Segoe UI" panose="020B0502040204020203" pitchFamily="34" charset="0"/>
            </a:endParaRPr>
          </a:p>
        </p:txBody>
      </p:sp>
      <p:graphicFrame>
        <p:nvGraphicFramePr>
          <p:cNvPr id="8" name="Objeto 7">
            <a:extLst>
              <a:ext uri="{FF2B5EF4-FFF2-40B4-BE49-F238E27FC236}">
                <a16:creationId xmlns:a16="http://schemas.microsoft.com/office/drawing/2014/main" id="{D29305D4-9D07-B040-F534-1386C0E4B9C9}"/>
              </a:ext>
            </a:extLst>
          </p:cNvPr>
          <p:cNvGraphicFramePr>
            <a:graphicFrameLocks noChangeAspect="1"/>
          </p:cNvGraphicFramePr>
          <p:nvPr>
            <p:extLst>
              <p:ext uri="{D42A27DB-BD31-4B8C-83A1-F6EECF244321}">
                <p14:modId xmlns:p14="http://schemas.microsoft.com/office/powerpoint/2010/main" val="3146875873"/>
              </p:ext>
            </p:extLst>
          </p:nvPr>
        </p:nvGraphicFramePr>
        <p:xfrm>
          <a:off x="1789095" y="2216905"/>
          <a:ext cx="5740114" cy="2670999"/>
        </p:xfrm>
        <a:graphic>
          <a:graphicData uri="http://schemas.openxmlformats.org/presentationml/2006/ole">
            <mc:AlternateContent xmlns:mc="http://schemas.openxmlformats.org/markup-compatibility/2006">
              <mc:Choice xmlns:v="urn:schemas-microsoft-com:vml" Requires="v">
                <p:oleObj name="Imagen de mapa de bits" r:id="rId2" imgW="7553160" imgH="3514680" progId="Paint.Picture">
                  <p:embed/>
                </p:oleObj>
              </mc:Choice>
              <mc:Fallback>
                <p:oleObj name="Imagen de mapa de bits" r:id="rId2" imgW="7553160" imgH="3514680" progId="Paint.Picture">
                  <p:embed/>
                  <p:pic>
                    <p:nvPicPr>
                      <p:cNvPr id="8" name="Objeto 7">
                        <a:extLst>
                          <a:ext uri="{FF2B5EF4-FFF2-40B4-BE49-F238E27FC236}">
                            <a16:creationId xmlns:a16="http://schemas.microsoft.com/office/drawing/2014/main" id="{D29305D4-9D07-B040-F534-1386C0E4B9C9}"/>
                          </a:ext>
                        </a:extLst>
                      </p:cNvPr>
                      <p:cNvPicPr/>
                      <p:nvPr/>
                    </p:nvPicPr>
                    <p:blipFill>
                      <a:blip r:embed="rId3"/>
                      <a:stretch>
                        <a:fillRect/>
                      </a:stretch>
                    </p:blipFill>
                    <p:spPr>
                      <a:xfrm>
                        <a:off x="1789095" y="2216905"/>
                        <a:ext cx="5740114" cy="2670999"/>
                      </a:xfrm>
                      <a:prstGeom prst="rect">
                        <a:avLst/>
                      </a:prstGeom>
                    </p:spPr>
                  </p:pic>
                </p:oleObj>
              </mc:Fallback>
            </mc:AlternateContent>
          </a:graphicData>
        </a:graphic>
      </p:graphicFrame>
    </p:spTree>
    <p:extLst>
      <p:ext uri="{BB962C8B-B14F-4D97-AF65-F5344CB8AC3E}">
        <p14:creationId xmlns:p14="http://schemas.microsoft.com/office/powerpoint/2010/main" val="206906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9989BC41-E11F-CF5C-2D7D-8C91102FCD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Origin</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of</a:t>
            </a:r>
            <a:r>
              <a:rPr lang="es-MX" sz="2400" b="1" dirty="0">
                <a:solidFill>
                  <a:srgbClr val="002060"/>
                </a:solidFill>
                <a:latin typeface="Raleway" pitchFamily="2" charset="0"/>
                <a:ea typeface="+mn-ea"/>
                <a:cs typeface="+mn-cs"/>
              </a:rPr>
              <a:t> Deep </a:t>
            </a:r>
            <a:r>
              <a:rPr lang="es-MX" sz="2400" b="1" dirty="0" err="1">
                <a:solidFill>
                  <a:srgbClr val="002060"/>
                </a:solidFill>
                <a:latin typeface="Raleway" pitchFamily="2" charset="0"/>
                <a:ea typeface="+mn-ea"/>
                <a:cs typeface="+mn-cs"/>
              </a:rPr>
              <a:t>Learning</a:t>
            </a:r>
            <a:endParaRPr lang="es-MX" sz="2400" b="1" dirty="0">
              <a:solidFill>
                <a:srgbClr val="002060"/>
              </a:solidFill>
              <a:latin typeface="Raleway" pitchFamily="2" charset="0"/>
              <a:ea typeface="+mn-ea"/>
              <a:cs typeface="+mn-cs"/>
            </a:endParaRPr>
          </a:p>
        </p:txBody>
      </p:sp>
      <p:pic>
        <p:nvPicPr>
          <p:cNvPr id="2" name="Picture 5" descr="Facial Recognition">
            <a:extLst>
              <a:ext uri="{FF2B5EF4-FFF2-40B4-BE49-F238E27FC236}">
                <a16:creationId xmlns:a16="http://schemas.microsoft.com/office/drawing/2014/main" id="{DAF5203E-45DE-C306-0986-F594BFFBF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112" y="601677"/>
            <a:ext cx="2790266" cy="17203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7" descr="Understanding Facial Recognition Algorithms | RecFaces">
            <a:extLst>
              <a:ext uri="{FF2B5EF4-FFF2-40B4-BE49-F238E27FC236}">
                <a16:creationId xmlns:a16="http://schemas.microsoft.com/office/drawing/2014/main" id="{EBBED6E4-E7D6-57B4-6172-1344C7A6A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112" y="2571750"/>
            <a:ext cx="2790266" cy="166314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4">
            <a:extLst>
              <a:ext uri="{FF2B5EF4-FFF2-40B4-BE49-F238E27FC236}">
                <a16:creationId xmlns:a16="http://schemas.microsoft.com/office/drawing/2014/main" id="{FB354D30-C44E-A99F-6FC0-2708CAE45372}"/>
              </a:ext>
            </a:extLst>
          </p:cNvPr>
          <p:cNvSpPr txBox="1">
            <a:spLocks/>
          </p:cNvSpPr>
          <p:nvPr/>
        </p:nvSpPr>
        <p:spPr>
          <a:xfrm>
            <a:off x="588962" y="994172"/>
            <a:ext cx="5157934" cy="2456195"/>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Bef>
                <a:spcPts val="1000"/>
              </a:spcBef>
              <a:spcAft>
                <a:spcPts val="600"/>
              </a:spcAft>
            </a:pPr>
            <a:r>
              <a:rPr lang="en-US" sz="2000" dirty="0">
                <a:solidFill>
                  <a:schemeClr val="tx1"/>
                </a:solidFill>
                <a:latin typeface="+mj-lt"/>
              </a:rPr>
              <a:t>Depp has its origins in unstructured datasets where extracting features are difficult, such as speech recognition, text classification, image recognition and many more. When we have a fair amount of huge datasets, deep learning algorithms are good at extracting features and mapping the extracted features to their labels.</a:t>
            </a:r>
          </a:p>
        </p:txBody>
      </p:sp>
    </p:spTree>
    <p:extLst>
      <p:ext uri="{BB962C8B-B14F-4D97-AF65-F5344CB8AC3E}">
        <p14:creationId xmlns:p14="http://schemas.microsoft.com/office/powerpoint/2010/main" val="77599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9989BC41-E11F-CF5C-2D7D-8C91102FCD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a:solidFill>
                  <a:srgbClr val="002060"/>
                </a:solidFill>
                <a:latin typeface="Raleway" pitchFamily="2" charset="0"/>
                <a:ea typeface="+mn-ea"/>
                <a:cs typeface="+mn-cs"/>
              </a:rPr>
              <a:t>Deep </a:t>
            </a:r>
            <a:r>
              <a:rPr lang="es-MX" sz="2400" b="1" dirty="0" err="1">
                <a:solidFill>
                  <a:srgbClr val="002060"/>
                </a:solidFill>
                <a:latin typeface="Raleway" pitchFamily="2" charset="0"/>
                <a:ea typeface="+mn-ea"/>
                <a:cs typeface="+mn-cs"/>
              </a:rPr>
              <a:t>Learning</a:t>
            </a:r>
            <a:r>
              <a:rPr lang="es-MX" sz="2400" b="1" dirty="0">
                <a:solidFill>
                  <a:srgbClr val="002060"/>
                </a:solidFill>
                <a:latin typeface="Raleway" pitchFamily="2" charset="0"/>
                <a:ea typeface="+mn-ea"/>
                <a:cs typeface="+mn-cs"/>
              </a:rPr>
              <a:t> in Small Data Sets</a:t>
            </a:r>
          </a:p>
        </p:txBody>
      </p:sp>
      <p:sp>
        <p:nvSpPr>
          <p:cNvPr id="7" name="Content Placeholder 4">
            <a:extLst>
              <a:ext uri="{FF2B5EF4-FFF2-40B4-BE49-F238E27FC236}">
                <a16:creationId xmlns:a16="http://schemas.microsoft.com/office/drawing/2014/main" id="{C99BD89F-60DA-7966-3BD2-539776ABB119}"/>
              </a:ext>
            </a:extLst>
          </p:cNvPr>
          <p:cNvSpPr txBox="1">
            <a:spLocks/>
          </p:cNvSpPr>
          <p:nvPr/>
        </p:nvSpPr>
        <p:spPr>
          <a:xfrm>
            <a:off x="665629" y="578224"/>
            <a:ext cx="8377517" cy="2097740"/>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Bef>
                <a:spcPts val="1000"/>
              </a:spcBef>
              <a:spcAft>
                <a:spcPts val="600"/>
              </a:spcAft>
            </a:pPr>
            <a:r>
              <a:rPr lang="en-US" sz="2000" dirty="0">
                <a:solidFill>
                  <a:schemeClr val="tx1"/>
                </a:solidFill>
                <a:latin typeface="+mj-lt"/>
              </a:rPr>
              <a:t>Although deep learning performs better than conventional machine learning models, it is not recommended to use DL for smaller datasets. When we don't have enough data points or the data is very simple, then the deep learning algorithms can easily overfit to the training dataset and fail to generalize well on the unseen dataset. Thus, we should apply deep learning only when we have a significant amount of data points. </a:t>
            </a:r>
            <a:endParaRPr lang="en-US" sz="2000" dirty="0">
              <a:solidFill>
                <a:schemeClr val="tx1"/>
              </a:solidFill>
              <a:latin typeface="+mj-lt"/>
              <a:cs typeface="Segoe UI" panose="020B0502040204020203" pitchFamily="34" charset="0"/>
            </a:endParaRPr>
          </a:p>
        </p:txBody>
      </p:sp>
      <p:graphicFrame>
        <p:nvGraphicFramePr>
          <p:cNvPr id="8" name="Objeto 7">
            <a:extLst>
              <a:ext uri="{FF2B5EF4-FFF2-40B4-BE49-F238E27FC236}">
                <a16:creationId xmlns:a16="http://schemas.microsoft.com/office/drawing/2014/main" id="{D831A73E-E354-01F0-C274-25F48EA96F38}"/>
              </a:ext>
            </a:extLst>
          </p:cNvPr>
          <p:cNvGraphicFramePr>
            <a:graphicFrameLocks noChangeAspect="1"/>
          </p:cNvGraphicFramePr>
          <p:nvPr/>
        </p:nvGraphicFramePr>
        <p:xfrm>
          <a:off x="1877825" y="2750950"/>
          <a:ext cx="5953124" cy="1712871"/>
        </p:xfrm>
        <a:graphic>
          <a:graphicData uri="http://schemas.openxmlformats.org/presentationml/2006/ole">
            <mc:AlternateContent xmlns:mc="http://schemas.openxmlformats.org/markup-compatibility/2006">
              <mc:Choice xmlns:v="urn:schemas-microsoft-com:vml" Requires="v">
                <p:oleObj name="Imagen de mapa de bits" r:id="rId2" imgW="9468000" imgH="2724120" progId="Paint.Picture">
                  <p:embed/>
                </p:oleObj>
              </mc:Choice>
              <mc:Fallback>
                <p:oleObj name="Imagen de mapa de bits" r:id="rId2" imgW="9468000" imgH="2724120" progId="Paint.Picture">
                  <p:embed/>
                  <p:pic>
                    <p:nvPicPr>
                      <p:cNvPr id="8" name="Objeto 7">
                        <a:extLst>
                          <a:ext uri="{FF2B5EF4-FFF2-40B4-BE49-F238E27FC236}">
                            <a16:creationId xmlns:a16="http://schemas.microsoft.com/office/drawing/2014/main" id="{D831A73E-E354-01F0-C274-25F48EA96F38}"/>
                          </a:ext>
                        </a:extLst>
                      </p:cNvPr>
                      <p:cNvPicPr/>
                      <p:nvPr/>
                    </p:nvPicPr>
                    <p:blipFill>
                      <a:blip r:embed="rId3"/>
                      <a:stretch>
                        <a:fillRect/>
                      </a:stretch>
                    </p:blipFill>
                    <p:spPr>
                      <a:xfrm>
                        <a:off x="1877825" y="2750950"/>
                        <a:ext cx="5953124" cy="1712871"/>
                      </a:xfrm>
                      <a:prstGeom prst="rect">
                        <a:avLst/>
                      </a:prstGeom>
                    </p:spPr>
                  </p:pic>
                </p:oleObj>
              </mc:Fallback>
            </mc:AlternateContent>
          </a:graphicData>
        </a:graphic>
      </p:graphicFrame>
    </p:spTree>
    <p:extLst>
      <p:ext uri="{BB962C8B-B14F-4D97-AF65-F5344CB8AC3E}">
        <p14:creationId xmlns:p14="http://schemas.microsoft.com/office/powerpoint/2010/main" val="10405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9989BC41-E11F-CF5C-2D7D-8C91102FCD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Biological</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Neurons</a:t>
            </a:r>
            <a:endParaRPr lang="es-MX" sz="2400" b="1" dirty="0">
              <a:solidFill>
                <a:srgbClr val="002060"/>
              </a:solidFill>
              <a:latin typeface="Raleway" pitchFamily="2" charset="0"/>
              <a:ea typeface="+mn-ea"/>
              <a:cs typeface="+mn-cs"/>
            </a:endParaRPr>
          </a:p>
        </p:txBody>
      </p:sp>
      <p:sp>
        <p:nvSpPr>
          <p:cNvPr id="7" name="Content Placeholder 4">
            <a:extLst>
              <a:ext uri="{FF2B5EF4-FFF2-40B4-BE49-F238E27FC236}">
                <a16:creationId xmlns:a16="http://schemas.microsoft.com/office/drawing/2014/main" id="{36849831-EB90-DB2B-2A38-38B5AAD1E18D}"/>
              </a:ext>
            </a:extLst>
          </p:cNvPr>
          <p:cNvSpPr txBox="1">
            <a:spLocks/>
          </p:cNvSpPr>
          <p:nvPr/>
        </p:nvSpPr>
        <p:spPr>
          <a:xfrm>
            <a:off x="868362" y="682625"/>
            <a:ext cx="7653067" cy="1279748"/>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Bef>
                <a:spcPts val="1000"/>
              </a:spcBef>
              <a:spcAft>
                <a:spcPts val="600"/>
              </a:spcAft>
            </a:pPr>
            <a:r>
              <a:rPr lang="en-US" sz="2000">
                <a:solidFill>
                  <a:schemeClr val="tx1"/>
                </a:solidFill>
                <a:latin typeface="+mj-lt"/>
              </a:rPr>
              <a:t>A </a:t>
            </a:r>
            <a:r>
              <a:rPr lang="en-US" sz="2000" b="1">
                <a:solidFill>
                  <a:schemeClr val="tx1"/>
                </a:solidFill>
                <a:latin typeface="+mj-lt"/>
              </a:rPr>
              <a:t>neuron</a:t>
            </a:r>
            <a:r>
              <a:rPr lang="en-US" sz="2000">
                <a:solidFill>
                  <a:schemeClr val="tx1"/>
                </a:solidFill>
                <a:latin typeface="+mj-lt"/>
              </a:rPr>
              <a:t> can be defined as the basic computational unit of the human brain. Neurons are the fundamental units of our brain and nervous system. Our brain encompasses approximately 100 billion neurons. </a:t>
            </a:r>
            <a:endParaRPr lang="en-US" sz="2000" dirty="0">
              <a:solidFill>
                <a:schemeClr val="tx1"/>
              </a:solidFill>
              <a:latin typeface="+mj-lt"/>
              <a:cs typeface="Segoe UI" panose="020B0502040204020203" pitchFamily="34" charset="0"/>
            </a:endParaRPr>
          </a:p>
        </p:txBody>
      </p:sp>
      <p:graphicFrame>
        <p:nvGraphicFramePr>
          <p:cNvPr id="8" name="Objeto 7">
            <a:extLst>
              <a:ext uri="{FF2B5EF4-FFF2-40B4-BE49-F238E27FC236}">
                <a16:creationId xmlns:a16="http://schemas.microsoft.com/office/drawing/2014/main" id="{29D4EA73-4916-4621-4292-FB2DD090EE40}"/>
              </a:ext>
            </a:extLst>
          </p:cNvPr>
          <p:cNvGraphicFramePr>
            <a:graphicFrameLocks noChangeAspect="1"/>
          </p:cNvGraphicFramePr>
          <p:nvPr>
            <p:extLst>
              <p:ext uri="{D42A27DB-BD31-4B8C-83A1-F6EECF244321}">
                <p14:modId xmlns:p14="http://schemas.microsoft.com/office/powerpoint/2010/main" val="4047128885"/>
              </p:ext>
            </p:extLst>
          </p:nvPr>
        </p:nvGraphicFramePr>
        <p:xfrm>
          <a:off x="2547937" y="2141760"/>
          <a:ext cx="3743325" cy="2495550"/>
        </p:xfrm>
        <a:graphic>
          <a:graphicData uri="http://schemas.openxmlformats.org/presentationml/2006/ole">
            <mc:AlternateContent xmlns:mc="http://schemas.openxmlformats.org/markup-compatibility/2006">
              <mc:Choice xmlns:v="urn:schemas-microsoft-com:vml" Requires="v">
                <p:oleObj name="Imagen de mapa de bits" r:id="rId2" imgW="3743280" imgH="2495520" progId="Paint.Picture">
                  <p:embed/>
                </p:oleObj>
              </mc:Choice>
              <mc:Fallback>
                <p:oleObj name="Imagen de mapa de bits" r:id="rId2" imgW="3743280" imgH="2495520" progId="Paint.Picture">
                  <p:embed/>
                  <p:pic>
                    <p:nvPicPr>
                      <p:cNvPr id="8" name="Objeto 7">
                        <a:extLst>
                          <a:ext uri="{FF2B5EF4-FFF2-40B4-BE49-F238E27FC236}">
                            <a16:creationId xmlns:a16="http://schemas.microsoft.com/office/drawing/2014/main" id="{29D4EA73-4916-4621-4292-FB2DD090EE40}"/>
                          </a:ext>
                        </a:extLst>
                      </p:cNvPr>
                      <p:cNvPicPr/>
                      <p:nvPr/>
                    </p:nvPicPr>
                    <p:blipFill>
                      <a:blip r:embed="rId3"/>
                      <a:stretch>
                        <a:fillRect/>
                      </a:stretch>
                    </p:blipFill>
                    <p:spPr>
                      <a:xfrm>
                        <a:off x="2547937" y="2141760"/>
                        <a:ext cx="3743325" cy="2495550"/>
                      </a:xfrm>
                      <a:prstGeom prst="rect">
                        <a:avLst/>
                      </a:prstGeom>
                    </p:spPr>
                  </p:pic>
                </p:oleObj>
              </mc:Fallback>
            </mc:AlternateContent>
          </a:graphicData>
        </a:graphic>
      </p:graphicFrame>
    </p:spTree>
    <p:extLst>
      <p:ext uri="{BB962C8B-B14F-4D97-AF65-F5344CB8AC3E}">
        <p14:creationId xmlns:p14="http://schemas.microsoft.com/office/powerpoint/2010/main" val="389194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9989BC41-E11F-CF5C-2D7D-8C91102FCD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Biological</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Neurons</a:t>
            </a:r>
            <a:endParaRPr lang="es-MX" sz="2400" b="1" dirty="0">
              <a:solidFill>
                <a:srgbClr val="002060"/>
              </a:solidFill>
              <a:latin typeface="Raleway" pitchFamily="2" charset="0"/>
              <a:ea typeface="+mn-ea"/>
              <a:cs typeface="+mn-cs"/>
            </a:endParaRPr>
          </a:p>
        </p:txBody>
      </p:sp>
      <p:sp>
        <p:nvSpPr>
          <p:cNvPr id="2" name="CuadroTexto 1">
            <a:extLst>
              <a:ext uri="{FF2B5EF4-FFF2-40B4-BE49-F238E27FC236}">
                <a16:creationId xmlns:a16="http://schemas.microsoft.com/office/drawing/2014/main" id="{7EDF7532-5DEB-530B-8612-038EE3712B44}"/>
              </a:ext>
            </a:extLst>
          </p:cNvPr>
          <p:cNvSpPr txBox="1"/>
          <p:nvPr/>
        </p:nvSpPr>
        <p:spPr>
          <a:xfrm>
            <a:off x="960272" y="585913"/>
            <a:ext cx="7806017" cy="1323439"/>
          </a:xfrm>
          <a:prstGeom prst="rect">
            <a:avLst/>
          </a:prstGeom>
          <a:noFill/>
        </p:spPr>
        <p:txBody>
          <a:bodyPr wrap="square">
            <a:spAutoFit/>
          </a:bodyPr>
          <a:lstStyle/>
          <a:p>
            <a:pPr algn="just"/>
            <a:r>
              <a:rPr lang="en-US" sz="2000" dirty="0">
                <a:latin typeface="+mj-lt"/>
              </a:rPr>
              <a:t>Each and every neuron is connected to one another through a structure called a </a:t>
            </a:r>
            <a:r>
              <a:rPr lang="en-US" sz="2000" b="1" dirty="0">
                <a:latin typeface="+mj-lt"/>
              </a:rPr>
              <a:t>synapse</a:t>
            </a:r>
            <a:r>
              <a:rPr lang="en-US" sz="2000" dirty="0">
                <a:latin typeface="+mj-lt"/>
              </a:rPr>
              <a:t>, which is accountable for receiving input from the external environment, sensory organs for sending motor instructions to our muscles, and for performing other activities.</a:t>
            </a:r>
            <a:endParaRPr lang="es-MX" sz="2000" dirty="0"/>
          </a:p>
        </p:txBody>
      </p:sp>
      <p:graphicFrame>
        <p:nvGraphicFramePr>
          <p:cNvPr id="3" name="Objeto 2">
            <a:extLst>
              <a:ext uri="{FF2B5EF4-FFF2-40B4-BE49-F238E27FC236}">
                <a16:creationId xmlns:a16="http://schemas.microsoft.com/office/drawing/2014/main" id="{DD67429A-72E3-6327-7F29-28D8F5B1C5FA}"/>
              </a:ext>
            </a:extLst>
          </p:cNvPr>
          <p:cNvGraphicFramePr>
            <a:graphicFrameLocks noChangeAspect="1"/>
          </p:cNvGraphicFramePr>
          <p:nvPr>
            <p:extLst>
              <p:ext uri="{D42A27DB-BD31-4B8C-83A1-F6EECF244321}">
                <p14:modId xmlns:p14="http://schemas.microsoft.com/office/powerpoint/2010/main" val="3819100176"/>
              </p:ext>
            </p:extLst>
          </p:nvPr>
        </p:nvGraphicFramePr>
        <p:xfrm>
          <a:off x="2099124" y="2057470"/>
          <a:ext cx="5130893" cy="2796368"/>
        </p:xfrm>
        <a:graphic>
          <a:graphicData uri="http://schemas.openxmlformats.org/presentationml/2006/ole">
            <mc:AlternateContent xmlns:mc="http://schemas.openxmlformats.org/markup-compatibility/2006">
              <mc:Choice xmlns:v="urn:schemas-microsoft-com:vml" Requires="v">
                <p:oleObj name="Imagen de mapa de bits" r:id="rId2" imgW="7724880" imgH="4210200" progId="Paint.Picture">
                  <p:embed/>
                </p:oleObj>
              </mc:Choice>
              <mc:Fallback>
                <p:oleObj name="Imagen de mapa de bits" r:id="rId2" imgW="7724880" imgH="4210200" progId="Paint.Picture">
                  <p:embed/>
                  <p:pic>
                    <p:nvPicPr>
                      <p:cNvPr id="3" name="Objeto 2">
                        <a:extLst>
                          <a:ext uri="{FF2B5EF4-FFF2-40B4-BE49-F238E27FC236}">
                            <a16:creationId xmlns:a16="http://schemas.microsoft.com/office/drawing/2014/main" id="{DD67429A-72E3-6327-7F29-28D8F5B1C5FA}"/>
                          </a:ext>
                        </a:extLst>
                      </p:cNvPr>
                      <p:cNvPicPr/>
                      <p:nvPr/>
                    </p:nvPicPr>
                    <p:blipFill>
                      <a:blip r:embed="rId3"/>
                      <a:stretch>
                        <a:fillRect/>
                      </a:stretch>
                    </p:blipFill>
                    <p:spPr>
                      <a:xfrm>
                        <a:off x="2099124" y="2057470"/>
                        <a:ext cx="5130893" cy="2796368"/>
                      </a:xfrm>
                      <a:prstGeom prst="rect">
                        <a:avLst/>
                      </a:prstGeom>
                    </p:spPr>
                  </p:pic>
                </p:oleObj>
              </mc:Fallback>
            </mc:AlternateContent>
          </a:graphicData>
        </a:graphic>
      </p:graphicFrame>
    </p:spTree>
    <p:extLst>
      <p:ext uri="{BB962C8B-B14F-4D97-AF65-F5344CB8AC3E}">
        <p14:creationId xmlns:p14="http://schemas.microsoft.com/office/powerpoint/2010/main" val="3736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9989BC41-E11F-CF5C-2D7D-8C91102FCD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Biological</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Neurons</a:t>
            </a:r>
            <a:endParaRPr lang="es-MX" sz="2400" b="1" dirty="0">
              <a:solidFill>
                <a:srgbClr val="002060"/>
              </a:solidFill>
              <a:latin typeface="Raleway" pitchFamily="2" charset="0"/>
              <a:ea typeface="+mn-ea"/>
              <a:cs typeface="+mn-cs"/>
            </a:endParaRPr>
          </a:p>
        </p:txBody>
      </p:sp>
      <p:sp>
        <p:nvSpPr>
          <p:cNvPr id="4" name="Content Placeholder 4">
            <a:extLst>
              <a:ext uri="{FF2B5EF4-FFF2-40B4-BE49-F238E27FC236}">
                <a16:creationId xmlns:a16="http://schemas.microsoft.com/office/drawing/2014/main" id="{9DF98C6B-F538-4530-DA70-2758973D1C0B}"/>
              </a:ext>
            </a:extLst>
          </p:cNvPr>
          <p:cNvSpPr txBox="1">
            <a:spLocks/>
          </p:cNvSpPr>
          <p:nvPr/>
        </p:nvSpPr>
        <p:spPr>
          <a:xfrm>
            <a:off x="265045" y="740614"/>
            <a:ext cx="4219406" cy="2891046"/>
          </a:xfrm>
          <a:prstGeom prst="rect">
            <a:avLst/>
          </a:prstGeom>
        </p:spPr>
        <p:txBody>
          <a:bodyPr vert="horz" lIns="91440" tIns="45720" rIns="91440" bIns="45720" rtlCol="0" anchor="ctr">
            <a:normAutofit fontScale="92500" lnSpcReduction="10000"/>
          </a:bodyP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Bef>
                <a:spcPts val="1000"/>
              </a:spcBef>
              <a:spcAft>
                <a:spcPts val="600"/>
              </a:spcAft>
            </a:pPr>
            <a:r>
              <a:rPr lang="en-US" sz="2000" dirty="0">
                <a:solidFill>
                  <a:schemeClr val="tx1"/>
                </a:solidFill>
                <a:latin typeface="+mj-lt"/>
              </a:rPr>
              <a:t>A neuron can also receive inputs from the other neurons through a branchlike structure called a </a:t>
            </a:r>
            <a:r>
              <a:rPr lang="en-US" sz="2000" b="1" dirty="0">
                <a:solidFill>
                  <a:schemeClr val="tx1"/>
                </a:solidFill>
                <a:latin typeface="+mj-lt"/>
              </a:rPr>
              <a:t>dendrite</a:t>
            </a:r>
            <a:r>
              <a:rPr lang="en-US" sz="2000" dirty="0">
                <a:solidFill>
                  <a:schemeClr val="tx1"/>
                </a:solidFill>
                <a:latin typeface="+mj-lt"/>
              </a:rPr>
              <a:t>. These inputs are strengthened or weakened; that is, they are weighted according to their importance and then they are summed together in the cell body called the </a:t>
            </a:r>
            <a:r>
              <a:rPr lang="en-US" sz="2000" b="1" dirty="0">
                <a:solidFill>
                  <a:schemeClr val="tx1"/>
                </a:solidFill>
                <a:latin typeface="+mj-lt"/>
              </a:rPr>
              <a:t>soma</a:t>
            </a:r>
            <a:r>
              <a:rPr lang="en-US" sz="2000" dirty="0">
                <a:solidFill>
                  <a:schemeClr val="tx1"/>
                </a:solidFill>
                <a:latin typeface="+mj-lt"/>
              </a:rPr>
              <a:t>. From the cell body, these summed inputs are processed and move through the </a:t>
            </a:r>
            <a:r>
              <a:rPr lang="en-US" sz="2000" b="1" dirty="0">
                <a:solidFill>
                  <a:schemeClr val="tx1"/>
                </a:solidFill>
                <a:latin typeface="+mj-lt"/>
              </a:rPr>
              <a:t>axons</a:t>
            </a:r>
            <a:r>
              <a:rPr lang="en-US" sz="2000" dirty="0">
                <a:solidFill>
                  <a:schemeClr val="tx1"/>
                </a:solidFill>
                <a:latin typeface="+mj-lt"/>
              </a:rPr>
              <a:t> and are sent to the other neurons. </a:t>
            </a:r>
            <a:endParaRPr lang="en-US" sz="2000" dirty="0">
              <a:solidFill>
                <a:schemeClr val="tx1"/>
              </a:solidFill>
              <a:latin typeface="+mj-lt"/>
              <a:cs typeface="Segoe UI" panose="020B0502040204020203" pitchFamily="34" charset="0"/>
            </a:endParaRPr>
          </a:p>
        </p:txBody>
      </p:sp>
      <p:graphicFrame>
        <p:nvGraphicFramePr>
          <p:cNvPr id="8" name="Objeto 7">
            <a:extLst>
              <a:ext uri="{FF2B5EF4-FFF2-40B4-BE49-F238E27FC236}">
                <a16:creationId xmlns:a16="http://schemas.microsoft.com/office/drawing/2014/main" id="{2D267CCB-9170-96CE-44B2-DBE127567934}"/>
              </a:ext>
            </a:extLst>
          </p:cNvPr>
          <p:cNvGraphicFramePr>
            <a:graphicFrameLocks noChangeAspect="1"/>
          </p:cNvGraphicFramePr>
          <p:nvPr>
            <p:extLst>
              <p:ext uri="{D42A27DB-BD31-4B8C-83A1-F6EECF244321}">
                <p14:modId xmlns:p14="http://schemas.microsoft.com/office/powerpoint/2010/main" val="1972351985"/>
              </p:ext>
            </p:extLst>
          </p:nvPr>
        </p:nvGraphicFramePr>
        <p:xfrm>
          <a:off x="1288318" y="3936161"/>
          <a:ext cx="2867025" cy="466725"/>
        </p:xfrm>
        <a:graphic>
          <a:graphicData uri="http://schemas.openxmlformats.org/presentationml/2006/ole">
            <mc:AlternateContent xmlns:mc="http://schemas.openxmlformats.org/markup-compatibility/2006">
              <mc:Choice xmlns:v="urn:schemas-microsoft-com:vml" Requires="v">
                <p:oleObj name="Imagen de mapa de bits" r:id="rId2" imgW="2867040" imgH="466560" progId="Paint.Picture">
                  <p:embed/>
                </p:oleObj>
              </mc:Choice>
              <mc:Fallback>
                <p:oleObj name="Imagen de mapa de bits" r:id="rId2" imgW="2867040" imgH="466560" progId="Paint.Picture">
                  <p:embed/>
                  <p:pic>
                    <p:nvPicPr>
                      <p:cNvPr id="8" name="Objeto 7">
                        <a:extLst>
                          <a:ext uri="{FF2B5EF4-FFF2-40B4-BE49-F238E27FC236}">
                            <a16:creationId xmlns:a16="http://schemas.microsoft.com/office/drawing/2014/main" id="{2D267CCB-9170-96CE-44B2-DBE127567934}"/>
                          </a:ext>
                        </a:extLst>
                      </p:cNvPr>
                      <p:cNvPicPr/>
                      <p:nvPr/>
                    </p:nvPicPr>
                    <p:blipFill>
                      <a:blip r:embed="rId3"/>
                      <a:stretch>
                        <a:fillRect/>
                      </a:stretch>
                    </p:blipFill>
                    <p:spPr>
                      <a:xfrm>
                        <a:off x="1288318" y="3936161"/>
                        <a:ext cx="2867025" cy="466725"/>
                      </a:xfrm>
                      <a:prstGeom prst="rect">
                        <a:avLst/>
                      </a:prstGeom>
                    </p:spPr>
                  </p:pic>
                </p:oleObj>
              </mc:Fallback>
            </mc:AlternateContent>
          </a:graphicData>
        </a:graphic>
      </p:graphicFrame>
      <p:grpSp>
        <p:nvGrpSpPr>
          <p:cNvPr id="9" name="Grupo 8">
            <a:extLst>
              <a:ext uri="{FF2B5EF4-FFF2-40B4-BE49-F238E27FC236}">
                <a16:creationId xmlns:a16="http://schemas.microsoft.com/office/drawing/2014/main" id="{920FE9F2-0E58-A7EC-4F1F-319724043CBD}"/>
              </a:ext>
            </a:extLst>
          </p:cNvPr>
          <p:cNvGrpSpPr/>
          <p:nvPr/>
        </p:nvGrpSpPr>
        <p:grpSpPr>
          <a:xfrm>
            <a:off x="4512537" y="914867"/>
            <a:ext cx="4395868" cy="2764697"/>
            <a:chOff x="4512537" y="914867"/>
            <a:chExt cx="4395868" cy="2764697"/>
          </a:xfrm>
        </p:grpSpPr>
        <p:graphicFrame>
          <p:nvGraphicFramePr>
            <p:cNvPr id="10" name="Objeto 9">
              <a:extLst>
                <a:ext uri="{FF2B5EF4-FFF2-40B4-BE49-F238E27FC236}">
                  <a16:creationId xmlns:a16="http://schemas.microsoft.com/office/drawing/2014/main" id="{69B4F3CE-182B-5D22-CB0E-8748C9A87474}"/>
                </a:ext>
              </a:extLst>
            </p:cNvPr>
            <p:cNvGraphicFramePr>
              <a:graphicFrameLocks noChangeAspect="1"/>
            </p:cNvGraphicFramePr>
            <p:nvPr>
              <p:extLst>
                <p:ext uri="{D42A27DB-BD31-4B8C-83A1-F6EECF244321}">
                  <p14:modId xmlns:p14="http://schemas.microsoft.com/office/powerpoint/2010/main" val="481452351"/>
                </p:ext>
              </p:extLst>
            </p:nvPr>
          </p:nvGraphicFramePr>
          <p:xfrm>
            <a:off x="4512537" y="914867"/>
            <a:ext cx="4395868" cy="2764697"/>
          </p:xfrm>
          <a:graphic>
            <a:graphicData uri="http://schemas.openxmlformats.org/presentationml/2006/ole">
              <mc:AlternateContent xmlns:mc="http://schemas.openxmlformats.org/markup-compatibility/2006">
                <mc:Choice xmlns:v="urn:schemas-microsoft-com:vml" Requires="v">
                  <p:oleObj name="Imagen de mapa de bits" r:id="rId4" imgW="6058080" imgH="3809880" progId="Paint.Picture">
                    <p:embed/>
                  </p:oleObj>
                </mc:Choice>
                <mc:Fallback>
                  <p:oleObj name="Imagen de mapa de bits" r:id="rId4" imgW="6058080" imgH="3809880" progId="Paint.Picture">
                    <p:embed/>
                    <p:pic>
                      <p:nvPicPr>
                        <p:cNvPr id="10" name="Objeto 9">
                          <a:extLst>
                            <a:ext uri="{FF2B5EF4-FFF2-40B4-BE49-F238E27FC236}">
                              <a16:creationId xmlns:a16="http://schemas.microsoft.com/office/drawing/2014/main" id="{69B4F3CE-182B-5D22-CB0E-8748C9A87474}"/>
                            </a:ext>
                          </a:extLst>
                        </p:cNvPr>
                        <p:cNvPicPr/>
                        <p:nvPr/>
                      </p:nvPicPr>
                      <p:blipFill>
                        <a:blip r:embed="rId5"/>
                        <a:stretch>
                          <a:fillRect/>
                        </a:stretch>
                      </p:blipFill>
                      <p:spPr>
                        <a:xfrm>
                          <a:off x="4512537" y="914867"/>
                          <a:ext cx="4395868" cy="27646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39D3B559-CCC0-3B3C-2B17-DB9DF6A25184}"/>
                </a:ext>
              </a:extLst>
            </p:cNvPr>
            <p:cNvGraphicFramePr>
              <a:graphicFrameLocks noChangeAspect="1"/>
            </p:cNvGraphicFramePr>
            <p:nvPr>
              <p:extLst>
                <p:ext uri="{D42A27DB-BD31-4B8C-83A1-F6EECF244321}">
                  <p14:modId xmlns:p14="http://schemas.microsoft.com/office/powerpoint/2010/main" val="1808519371"/>
                </p:ext>
              </p:extLst>
            </p:nvPr>
          </p:nvGraphicFramePr>
          <p:xfrm>
            <a:off x="5821737" y="1108494"/>
            <a:ext cx="333375" cy="314325"/>
          </p:xfrm>
          <a:graphic>
            <a:graphicData uri="http://schemas.openxmlformats.org/presentationml/2006/ole">
              <mc:AlternateContent xmlns:mc="http://schemas.openxmlformats.org/markup-compatibility/2006">
                <mc:Choice xmlns:v="urn:schemas-microsoft-com:vml" Requires="v">
                  <p:oleObj name="Imagen de mapa de bits" r:id="rId6" imgW="333360" imgH="314280" progId="Paint.Picture">
                    <p:embed/>
                  </p:oleObj>
                </mc:Choice>
                <mc:Fallback>
                  <p:oleObj name="Imagen de mapa de bits" r:id="rId6" imgW="333360" imgH="314280" progId="Paint.Picture">
                    <p:embed/>
                    <p:pic>
                      <p:nvPicPr>
                        <p:cNvPr id="11" name="Objeto 10">
                          <a:extLst>
                            <a:ext uri="{FF2B5EF4-FFF2-40B4-BE49-F238E27FC236}">
                              <a16:creationId xmlns:a16="http://schemas.microsoft.com/office/drawing/2014/main" id="{39D3B559-CCC0-3B3C-2B17-DB9DF6A25184}"/>
                            </a:ext>
                          </a:extLst>
                        </p:cNvPr>
                        <p:cNvPicPr/>
                        <p:nvPr/>
                      </p:nvPicPr>
                      <p:blipFill>
                        <a:blip r:embed="rId7"/>
                        <a:stretch>
                          <a:fillRect/>
                        </a:stretch>
                      </p:blipFill>
                      <p:spPr>
                        <a:xfrm>
                          <a:off x="5821737" y="1108494"/>
                          <a:ext cx="333375" cy="314325"/>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B7F66EA5-4157-FC5A-5777-2D38F3B4C012}"/>
                </a:ext>
              </a:extLst>
            </p:cNvPr>
            <p:cNvGraphicFramePr>
              <a:graphicFrameLocks noChangeAspect="1"/>
            </p:cNvGraphicFramePr>
            <p:nvPr>
              <p:extLst>
                <p:ext uri="{D42A27DB-BD31-4B8C-83A1-F6EECF244321}">
                  <p14:modId xmlns:p14="http://schemas.microsoft.com/office/powerpoint/2010/main" val="3403824997"/>
                </p:ext>
              </p:extLst>
            </p:nvPr>
          </p:nvGraphicFramePr>
          <p:xfrm>
            <a:off x="5988424" y="3049707"/>
            <a:ext cx="333375" cy="276225"/>
          </p:xfrm>
          <a:graphic>
            <a:graphicData uri="http://schemas.openxmlformats.org/presentationml/2006/ole">
              <mc:AlternateContent xmlns:mc="http://schemas.openxmlformats.org/markup-compatibility/2006">
                <mc:Choice xmlns:v="urn:schemas-microsoft-com:vml" Requires="v">
                  <p:oleObj name="Imagen de mapa de bits" r:id="rId8" imgW="333360" imgH="276120" progId="Paint.Picture">
                    <p:embed/>
                  </p:oleObj>
                </mc:Choice>
                <mc:Fallback>
                  <p:oleObj name="Imagen de mapa de bits" r:id="rId8" imgW="333360" imgH="276120" progId="Paint.Picture">
                    <p:embed/>
                    <p:pic>
                      <p:nvPicPr>
                        <p:cNvPr id="15" name="Objeto 14">
                          <a:extLst>
                            <a:ext uri="{FF2B5EF4-FFF2-40B4-BE49-F238E27FC236}">
                              <a16:creationId xmlns:a16="http://schemas.microsoft.com/office/drawing/2014/main" id="{B7F66EA5-4157-FC5A-5777-2D38F3B4C012}"/>
                            </a:ext>
                          </a:extLst>
                        </p:cNvPr>
                        <p:cNvPicPr/>
                        <p:nvPr/>
                      </p:nvPicPr>
                      <p:blipFill>
                        <a:blip r:embed="rId9"/>
                        <a:stretch>
                          <a:fillRect/>
                        </a:stretch>
                      </p:blipFill>
                      <p:spPr>
                        <a:xfrm>
                          <a:off x="5988424" y="3049707"/>
                          <a:ext cx="333375" cy="276225"/>
                        </a:xfrm>
                        <a:prstGeom prst="rect">
                          <a:avLst/>
                        </a:prstGeom>
                      </p:spPr>
                    </p:pic>
                  </p:oleObj>
                </mc:Fallback>
              </mc:AlternateContent>
            </a:graphicData>
          </a:graphic>
        </p:graphicFrame>
        <p:graphicFrame>
          <p:nvGraphicFramePr>
            <p:cNvPr id="16" name="Objeto 15">
              <a:extLst>
                <a:ext uri="{FF2B5EF4-FFF2-40B4-BE49-F238E27FC236}">
                  <a16:creationId xmlns:a16="http://schemas.microsoft.com/office/drawing/2014/main" id="{C6BBFD98-CE28-25CE-75ED-1BC8B5741574}"/>
                </a:ext>
              </a:extLst>
            </p:cNvPr>
            <p:cNvGraphicFramePr>
              <a:graphicFrameLocks noChangeAspect="1"/>
            </p:cNvGraphicFramePr>
            <p:nvPr>
              <p:extLst>
                <p:ext uri="{D42A27DB-BD31-4B8C-83A1-F6EECF244321}">
                  <p14:modId xmlns:p14="http://schemas.microsoft.com/office/powerpoint/2010/main" val="4120695854"/>
                </p:ext>
              </p:extLst>
            </p:nvPr>
          </p:nvGraphicFramePr>
          <p:xfrm>
            <a:off x="4512537" y="2672697"/>
            <a:ext cx="352425" cy="285750"/>
          </p:xfrm>
          <a:graphic>
            <a:graphicData uri="http://schemas.openxmlformats.org/presentationml/2006/ole">
              <mc:AlternateContent xmlns:mc="http://schemas.openxmlformats.org/markup-compatibility/2006">
                <mc:Choice xmlns:v="urn:schemas-microsoft-com:vml" Requires="v">
                  <p:oleObj name="Imagen de mapa de bits" r:id="rId10" imgW="352440" imgH="285840" progId="Paint.Picture">
                    <p:embed/>
                  </p:oleObj>
                </mc:Choice>
                <mc:Fallback>
                  <p:oleObj name="Imagen de mapa de bits" r:id="rId10" imgW="352440" imgH="285840" progId="Paint.Picture">
                    <p:embed/>
                    <p:pic>
                      <p:nvPicPr>
                        <p:cNvPr id="16" name="Objeto 15">
                          <a:extLst>
                            <a:ext uri="{FF2B5EF4-FFF2-40B4-BE49-F238E27FC236}">
                              <a16:creationId xmlns:a16="http://schemas.microsoft.com/office/drawing/2014/main" id="{C6BBFD98-CE28-25CE-75ED-1BC8B5741574}"/>
                            </a:ext>
                          </a:extLst>
                        </p:cNvPr>
                        <p:cNvPicPr/>
                        <p:nvPr/>
                      </p:nvPicPr>
                      <p:blipFill>
                        <a:blip r:embed="rId11"/>
                        <a:stretch>
                          <a:fillRect/>
                        </a:stretch>
                      </p:blipFill>
                      <p:spPr>
                        <a:xfrm>
                          <a:off x="4512537" y="2672697"/>
                          <a:ext cx="352425" cy="285750"/>
                        </a:xfrm>
                        <a:prstGeom prst="rect">
                          <a:avLst/>
                        </a:prstGeom>
                      </p:spPr>
                    </p:pic>
                  </p:oleObj>
                </mc:Fallback>
              </mc:AlternateContent>
            </a:graphicData>
          </a:graphic>
        </p:graphicFrame>
      </p:grpSp>
    </p:spTree>
    <p:extLst>
      <p:ext uri="{BB962C8B-B14F-4D97-AF65-F5344CB8AC3E}">
        <p14:creationId xmlns:p14="http://schemas.microsoft.com/office/powerpoint/2010/main" val="317620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9989BC41-E11F-CF5C-2D7D-8C91102FCD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a:solidFill>
                  <a:srgbClr val="002060"/>
                </a:solidFill>
                <a:latin typeface="Raleway" pitchFamily="2" charset="0"/>
                <a:ea typeface="+mn-ea"/>
                <a:cs typeface="+mn-cs"/>
              </a:rPr>
              <a:t>Artificial </a:t>
            </a:r>
            <a:r>
              <a:rPr lang="es-MX" sz="2400" b="1" dirty="0" err="1">
                <a:solidFill>
                  <a:srgbClr val="002060"/>
                </a:solidFill>
                <a:latin typeface="Raleway" pitchFamily="2" charset="0"/>
                <a:ea typeface="+mn-ea"/>
                <a:cs typeface="+mn-cs"/>
              </a:rPr>
              <a:t>Neuron</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Perceptron</a:t>
            </a:r>
            <a:r>
              <a:rPr lang="es-MX" sz="2400" b="1" dirty="0">
                <a:solidFill>
                  <a:srgbClr val="002060"/>
                </a:solidFill>
                <a:latin typeface="Raleway" pitchFamily="2" charset="0"/>
                <a:ea typeface="+mn-ea"/>
                <a:cs typeface="+mn-cs"/>
              </a:rPr>
              <a:t>)</a:t>
            </a:r>
          </a:p>
        </p:txBody>
      </p:sp>
      <p:sp>
        <p:nvSpPr>
          <p:cNvPr id="7" name="CuadroTexto 6">
            <a:extLst>
              <a:ext uri="{FF2B5EF4-FFF2-40B4-BE49-F238E27FC236}">
                <a16:creationId xmlns:a16="http://schemas.microsoft.com/office/drawing/2014/main" id="{750663B0-93DF-49E4-5562-61ADD1856452}"/>
              </a:ext>
            </a:extLst>
          </p:cNvPr>
          <p:cNvSpPr txBox="1"/>
          <p:nvPr/>
        </p:nvSpPr>
        <p:spPr>
          <a:xfrm>
            <a:off x="5447489" y="1524608"/>
            <a:ext cx="3547353" cy="1077218"/>
          </a:xfrm>
          <a:prstGeom prst="rect">
            <a:avLst/>
          </a:prstGeom>
          <a:noFill/>
        </p:spPr>
        <p:txBody>
          <a:bodyPr wrap="square" rtlCol="0">
            <a:spAutoFit/>
          </a:bodyPr>
          <a:lstStyle/>
          <a:p>
            <a:pPr algn="just"/>
            <a:r>
              <a:rPr lang="en-US" sz="1600" dirty="0">
                <a:latin typeface="+mj-lt"/>
              </a:rPr>
              <a:t>Then, we introduce non-linearity to the result, , by applying a function called the </a:t>
            </a:r>
            <a:r>
              <a:rPr lang="en-US" sz="1600" b="1" dirty="0">
                <a:latin typeface="+mj-lt"/>
              </a:rPr>
              <a:t>activation</a:t>
            </a:r>
            <a:r>
              <a:rPr lang="en-US" sz="1600" dirty="0">
                <a:latin typeface="+mj-lt"/>
              </a:rPr>
              <a:t> or </a:t>
            </a:r>
            <a:r>
              <a:rPr lang="en-US" sz="1600" b="1" dirty="0">
                <a:latin typeface="+mj-lt"/>
              </a:rPr>
              <a:t>transfer</a:t>
            </a:r>
            <a:r>
              <a:rPr lang="en-US" sz="1600" dirty="0">
                <a:latin typeface="+mj-lt"/>
              </a:rPr>
              <a:t> function. Thus, our output becomes:</a:t>
            </a:r>
            <a:endParaRPr lang="es-MX" sz="1600" dirty="0">
              <a:latin typeface="+mj-lt"/>
            </a:endParaRPr>
          </a:p>
        </p:txBody>
      </p:sp>
      <p:sp>
        <p:nvSpPr>
          <p:cNvPr id="18" name="CuadroTexto 17">
            <a:extLst>
              <a:ext uri="{FF2B5EF4-FFF2-40B4-BE49-F238E27FC236}">
                <a16:creationId xmlns:a16="http://schemas.microsoft.com/office/drawing/2014/main" id="{3FDDAABF-2301-5211-EA11-F8793493018C}"/>
              </a:ext>
            </a:extLst>
          </p:cNvPr>
          <p:cNvSpPr txBox="1"/>
          <p:nvPr/>
        </p:nvSpPr>
        <p:spPr>
          <a:xfrm>
            <a:off x="5447489" y="3179783"/>
            <a:ext cx="3489003" cy="1323439"/>
          </a:xfrm>
          <a:prstGeom prst="rect">
            <a:avLst/>
          </a:prstGeom>
          <a:noFill/>
        </p:spPr>
        <p:txBody>
          <a:bodyPr wrap="square">
            <a:spAutoFit/>
          </a:bodyPr>
          <a:lstStyle/>
          <a:p>
            <a:pPr algn="just"/>
            <a:r>
              <a:rPr lang="en-US" sz="1600" dirty="0">
                <a:latin typeface="+mj-lt"/>
              </a:rPr>
              <a:t>So, a neuron takes the input, </a:t>
            </a:r>
            <a:r>
              <a:rPr lang="en-US" sz="1600" b="1" i="1" dirty="0">
                <a:latin typeface="+mj-lt"/>
              </a:rPr>
              <a:t>x</a:t>
            </a:r>
            <a:r>
              <a:rPr lang="en-US" sz="1600" dirty="0">
                <a:latin typeface="+mj-lt"/>
              </a:rPr>
              <a:t>, multiples it by weights, </a:t>
            </a:r>
            <a:r>
              <a:rPr lang="en-US" sz="1600" b="1" i="1" dirty="0">
                <a:latin typeface="+mj-lt"/>
              </a:rPr>
              <a:t>w</a:t>
            </a:r>
            <a:r>
              <a:rPr lang="en-US" sz="1600" dirty="0">
                <a:latin typeface="+mj-lt"/>
              </a:rPr>
              <a:t>, and adds bias, </a:t>
            </a:r>
            <a:r>
              <a:rPr lang="en-US" sz="1600" b="1" i="1" dirty="0">
                <a:latin typeface="+mj-lt"/>
              </a:rPr>
              <a:t>b</a:t>
            </a:r>
            <a:r>
              <a:rPr lang="en-US" sz="1600" dirty="0">
                <a:latin typeface="+mj-lt"/>
              </a:rPr>
              <a:t>, forms , and then we apply the activation function on and get the output, .</a:t>
            </a:r>
            <a:endParaRPr lang="es-MX" sz="1600" dirty="0">
              <a:latin typeface="+mj-lt"/>
            </a:endParaRPr>
          </a:p>
        </p:txBody>
      </p:sp>
      <p:sp>
        <p:nvSpPr>
          <p:cNvPr id="21" name="CuadroTexto 20">
            <a:extLst>
              <a:ext uri="{FF2B5EF4-FFF2-40B4-BE49-F238E27FC236}">
                <a16:creationId xmlns:a16="http://schemas.microsoft.com/office/drawing/2014/main" id="{0E47CA4C-41D8-B9FA-83C4-7AC03B233DD0}"/>
              </a:ext>
            </a:extLst>
          </p:cNvPr>
          <p:cNvSpPr txBox="1"/>
          <p:nvPr/>
        </p:nvSpPr>
        <p:spPr>
          <a:xfrm>
            <a:off x="372935" y="682625"/>
            <a:ext cx="5074554" cy="830997"/>
          </a:xfrm>
          <a:prstGeom prst="rect">
            <a:avLst/>
          </a:prstGeom>
          <a:noFill/>
        </p:spPr>
        <p:txBody>
          <a:bodyPr wrap="square">
            <a:spAutoFit/>
          </a:bodyPr>
          <a:lstStyle/>
          <a:p>
            <a:pPr algn="just"/>
            <a:r>
              <a:rPr lang="en-US" sz="1600" b="1" dirty="0" err="1">
                <a:latin typeface="+mj-lt"/>
              </a:rPr>
              <a:t>Perceptrons</a:t>
            </a:r>
            <a:r>
              <a:rPr lang="en-US" sz="1600" dirty="0">
                <a:latin typeface="+mj-lt"/>
              </a:rPr>
              <a:t> were invented as simple computational models of neurons. A single neuron typically has many inputs (dendrites), a cell body, and a single output (the axon).</a:t>
            </a:r>
            <a:endParaRPr lang="es-ES" sz="1600" dirty="0">
              <a:latin typeface="+mj-lt"/>
            </a:endParaRPr>
          </a:p>
        </p:txBody>
      </p:sp>
      <p:graphicFrame>
        <p:nvGraphicFramePr>
          <p:cNvPr id="22" name="Objeto 21">
            <a:extLst>
              <a:ext uri="{FF2B5EF4-FFF2-40B4-BE49-F238E27FC236}">
                <a16:creationId xmlns:a16="http://schemas.microsoft.com/office/drawing/2014/main" id="{E2C4CCC8-6323-4113-8437-2452701C2D7A}"/>
              </a:ext>
            </a:extLst>
          </p:cNvPr>
          <p:cNvGraphicFramePr>
            <a:graphicFrameLocks noChangeAspect="1"/>
          </p:cNvGraphicFramePr>
          <p:nvPr>
            <p:extLst>
              <p:ext uri="{D42A27DB-BD31-4B8C-83A1-F6EECF244321}">
                <p14:modId xmlns:p14="http://schemas.microsoft.com/office/powerpoint/2010/main" val="3032160290"/>
              </p:ext>
            </p:extLst>
          </p:nvPr>
        </p:nvGraphicFramePr>
        <p:xfrm>
          <a:off x="588962" y="1732859"/>
          <a:ext cx="4284732" cy="2770363"/>
        </p:xfrm>
        <a:graphic>
          <a:graphicData uri="http://schemas.openxmlformats.org/presentationml/2006/ole">
            <mc:AlternateContent xmlns:mc="http://schemas.openxmlformats.org/markup-compatibility/2006">
              <mc:Choice xmlns:v="urn:schemas-microsoft-com:vml" Requires="v">
                <p:oleObj name="Imagen de mapa de bits" r:id="rId2" imgW="5686560" imgH="3676680" progId="Paint.Picture">
                  <p:embed/>
                </p:oleObj>
              </mc:Choice>
              <mc:Fallback>
                <p:oleObj name="Imagen de mapa de bits" r:id="rId2" imgW="5686560" imgH="3676680" progId="Paint.Picture">
                  <p:embed/>
                  <p:pic>
                    <p:nvPicPr>
                      <p:cNvPr id="22" name="Objeto 21">
                        <a:extLst>
                          <a:ext uri="{FF2B5EF4-FFF2-40B4-BE49-F238E27FC236}">
                            <a16:creationId xmlns:a16="http://schemas.microsoft.com/office/drawing/2014/main" id="{E2C4CCC8-6323-4113-8437-2452701C2D7A}"/>
                          </a:ext>
                        </a:extLst>
                      </p:cNvPr>
                      <p:cNvPicPr/>
                      <p:nvPr/>
                    </p:nvPicPr>
                    <p:blipFill>
                      <a:blip r:embed="rId3"/>
                      <a:stretch>
                        <a:fillRect/>
                      </a:stretch>
                    </p:blipFill>
                    <p:spPr>
                      <a:xfrm>
                        <a:off x="588962" y="1732859"/>
                        <a:ext cx="4284732" cy="2770363"/>
                      </a:xfrm>
                      <a:prstGeom prst="rect">
                        <a:avLst/>
                      </a:prstGeom>
                    </p:spPr>
                  </p:pic>
                </p:oleObj>
              </mc:Fallback>
            </mc:AlternateContent>
          </a:graphicData>
        </a:graphic>
      </p:graphicFrame>
      <p:graphicFrame>
        <p:nvGraphicFramePr>
          <p:cNvPr id="23" name="Objeto 22">
            <a:extLst>
              <a:ext uri="{FF2B5EF4-FFF2-40B4-BE49-F238E27FC236}">
                <a16:creationId xmlns:a16="http://schemas.microsoft.com/office/drawing/2014/main" id="{0A97942B-DF92-72D7-C7F6-9AB65898C635}"/>
              </a:ext>
            </a:extLst>
          </p:cNvPr>
          <p:cNvGraphicFramePr>
            <a:graphicFrameLocks noChangeAspect="1"/>
          </p:cNvGraphicFramePr>
          <p:nvPr>
            <p:extLst>
              <p:ext uri="{D42A27DB-BD31-4B8C-83A1-F6EECF244321}">
                <p14:modId xmlns:p14="http://schemas.microsoft.com/office/powerpoint/2010/main" val="1859767129"/>
              </p:ext>
            </p:extLst>
          </p:nvPr>
        </p:nvGraphicFramePr>
        <p:xfrm>
          <a:off x="6555583" y="1151934"/>
          <a:ext cx="1065132" cy="234956"/>
        </p:xfrm>
        <a:graphic>
          <a:graphicData uri="http://schemas.openxmlformats.org/presentationml/2006/ole">
            <mc:AlternateContent xmlns:mc="http://schemas.openxmlformats.org/markup-compatibility/2006">
              <mc:Choice xmlns:v="urn:schemas-microsoft-com:vml" Requires="v">
                <p:oleObj name="Imagen de mapa de bits" r:id="rId4" imgW="1295280" imgH="285840" progId="Paint.Picture">
                  <p:embed/>
                </p:oleObj>
              </mc:Choice>
              <mc:Fallback>
                <p:oleObj name="Imagen de mapa de bits" r:id="rId4" imgW="1295280" imgH="285840" progId="Paint.Picture">
                  <p:embed/>
                  <p:pic>
                    <p:nvPicPr>
                      <p:cNvPr id="23" name="Objeto 22">
                        <a:extLst>
                          <a:ext uri="{FF2B5EF4-FFF2-40B4-BE49-F238E27FC236}">
                            <a16:creationId xmlns:a16="http://schemas.microsoft.com/office/drawing/2014/main" id="{0A97942B-DF92-72D7-C7F6-9AB65898C635}"/>
                          </a:ext>
                        </a:extLst>
                      </p:cNvPr>
                      <p:cNvPicPr/>
                      <p:nvPr/>
                    </p:nvPicPr>
                    <p:blipFill>
                      <a:blip r:embed="rId5"/>
                      <a:stretch>
                        <a:fillRect/>
                      </a:stretch>
                    </p:blipFill>
                    <p:spPr>
                      <a:xfrm>
                        <a:off x="6555583" y="1151934"/>
                        <a:ext cx="1065132" cy="234956"/>
                      </a:xfrm>
                      <a:prstGeom prst="rect">
                        <a:avLst/>
                      </a:prstGeom>
                    </p:spPr>
                  </p:pic>
                </p:oleObj>
              </mc:Fallback>
            </mc:AlternateContent>
          </a:graphicData>
        </a:graphic>
      </p:graphicFrame>
      <p:graphicFrame>
        <p:nvGraphicFramePr>
          <p:cNvPr id="24" name="Objeto 23">
            <a:extLst>
              <a:ext uri="{FF2B5EF4-FFF2-40B4-BE49-F238E27FC236}">
                <a16:creationId xmlns:a16="http://schemas.microsoft.com/office/drawing/2014/main" id="{6FC59255-F8B9-2FD6-558C-0CE10FBF1C5D}"/>
              </a:ext>
            </a:extLst>
          </p:cNvPr>
          <p:cNvGraphicFramePr>
            <a:graphicFrameLocks noChangeAspect="1"/>
          </p:cNvGraphicFramePr>
          <p:nvPr>
            <p:extLst>
              <p:ext uri="{D42A27DB-BD31-4B8C-83A1-F6EECF244321}">
                <p14:modId xmlns:p14="http://schemas.microsoft.com/office/powerpoint/2010/main" val="26980832"/>
              </p:ext>
            </p:extLst>
          </p:nvPr>
        </p:nvGraphicFramePr>
        <p:xfrm>
          <a:off x="5601751" y="614299"/>
          <a:ext cx="3297210" cy="305442"/>
        </p:xfrm>
        <a:graphic>
          <a:graphicData uri="http://schemas.openxmlformats.org/presentationml/2006/ole">
            <mc:AlternateContent xmlns:mc="http://schemas.openxmlformats.org/markup-compatibility/2006">
              <mc:Choice xmlns:v="urn:schemas-microsoft-com:vml" Requires="v">
                <p:oleObj name="Imagen de mapa de bits" r:id="rId6" imgW="4010040" imgH="371520" progId="Paint.Picture">
                  <p:embed/>
                </p:oleObj>
              </mc:Choice>
              <mc:Fallback>
                <p:oleObj name="Imagen de mapa de bits" r:id="rId6" imgW="4010040" imgH="371520" progId="Paint.Picture">
                  <p:embed/>
                  <p:pic>
                    <p:nvPicPr>
                      <p:cNvPr id="24" name="Objeto 23">
                        <a:extLst>
                          <a:ext uri="{FF2B5EF4-FFF2-40B4-BE49-F238E27FC236}">
                            <a16:creationId xmlns:a16="http://schemas.microsoft.com/office/drawing/2014/main" id="{6FC59255-F8B9-2FD6-558C-0CE10FBF1C5D}"/>
                          </a:ext>
                        </a:extLst>
                      </p:cNvPr>
                      <p:cNvPicPr/>
                      <p:nvPr/>
                    </p:nvPicPr>
                    <p:blipFill>
                      <a:blip r:embed="rId7"/>
                      <a:stretch>
                        <a:fillRect/>
                      </a:stretch>
                    </p:blipFill>
                    <p:spPr>
                      <a:xfrm>
                        <a:off x="5601751" y="614299"/>
                        <a:ext cx="3297210" cy="305442"/>
                      </a:xfrm>
                      <a:prstGeom prst="rect">
                        <a:avLst/>
                      </a:prstGeom>
                    </p:spPr>
                  </p:pic>
                </p:oleObj>
              </mc:Fallback>
            </mc:AlternateContent>
          </a:graphicData>
        </a:graphic>
      </p:graphicFrame>
      <p:graphicFrame>
        <p:nvGraphicFramePr>
          <p:cNvPr id="25" name="Objeto 24">
            <a:extLst>
              <a:ext uri="{FF2B5EF4-FFF2-40B4-BE49-F238E27FC236}">
                <a16:creationId xmlns:a16="http://schemas.microsoft.com/office/drawing/2014/main" id="{4D83081A-D224-CCEE-D6E8-068E0E713EAE}"/>
              </a:ext>
            </a:extLst>
          </p:cNvPr>
          <p:cNvGraphicFramePr>
            <a:graphicFrameLocks noChangeAspect="1"/>
          </p:cNvGraphicFramePr>
          <p:nvPr>
            <p:extLst>
              <p:ext uri="{D42A27DB-BD31-4B8C-83A1-F6EECF244321}">
                <p14:modId xmlns:p14="http://schemas.microsoft.com/office/powerpoint/2010/main" val="478825931"/>
              </p:ext>
            </p:extLst>
          </p:nvPr>
        </p:nvGraphicFramePr>
        <p:xfrm>
          <a:off x="6762621" y="2724150"/>
          <a:ext cx="975470" cy="333309"/>
        </p:xfrm>
        <a:graphic>
          <a:graphicData uri="http://schemas.openxmlformats.org/presentationml/2006/ole">
            <mc:AlternateContent xmlns:mc="http://schemas.openxmlformats.org/markup-compatibility/2006">
              <mc:Choice xmlns:v="urn:schemas-microsoft-com:vml" Requires="v">
                <p:oleObj name="Imagen de mapa de bits" r:id="rId8" imgW="1162080" imgH="447840" progId="Paint.Picture">
                  <p:embed/>
                </p:oleObj>
              </mc:Choice>
              <mc:Fallback>
                <p:oleObj name="Imagen de mapa de bits" r:id="rId8" imgW="1162080" imgH="447840" progId="Paint.Picture">
                  <p:embed/>
                  <p:pic>
                    <p:nvPicPr>
                      <p:cNvPr id="25" name="Objeto 24">
                        <a:extLst>
                          <a:ext uri="{FF2B5EF4-FFF2-40B4-BE49-F238E27FC236}">
                            <a16:creationId xmlns:a16="http://schemas.microsoft.com/office/drawing/2014/main" id="{4D83081A-D224-CCEE-D6E8-068E0E713EAE}"/>
                          </a:ext>
                        </a:extLst>
                      </p:cNvPr>
                      <p:cNvPicPr/>
                      <p:nvPr/>
                    </p:nvPicPr>
                    <p:blipFill>
                      <a:blip r:embed="rId9"/>
                      <a:stretch>
                        <a:fillRect/>
                      </a:stretch>
                    </p:blipFill>
                    <p:spPr>
                      <a:xfrm>
                        <a:off x="6762621" y="2724150"/>
                        <a:ext cx="975470" cy="333309"/>
                      </a:xfrm>
                      <a:prstGeom prst="rect">
                        <a:avLst/>
                      </a:prstGeom>
                    </p:spPr>
                  </p:pic>
                </p:oleObj>
              </mc:Fallback>
            </mc:AlternateContent>
          </a:graphicData>
        </a:graphic>
      </p:graphicFrame>
    </p:spTree>
    <p:extLst>
      <p:ext uri="{BB962C8B-B14F-4D97-AF65-F5344CB8AC3E}">
        <p14:creationId xmlns:p14="http://schemas.microsoft.com/office/powerpoint/2010/main" val="250854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Activation</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Functions</a:t>
            </a:r>
            <a:endParaRPr lang="es-MX" sz="2400" b="1" dirty="0">
              <a:solidFill>
                <a:srgbClr val="002060"/>
              </a:solidFill>
              <a:latin typeface="Raleway" pitchFamily="2" charset="0"/>
              <a:ea typeface="+mn-ea"/>
              <a:cs typeface="+mn-cs"/>
            </a:endParaRPr>
          </a:p>
        </p:txBody>
      </p:sp>
      <p:sp>
        <p:nvSpPr>
          <p:cNvPr id="2" name="CuadroTexto 1">
            <a:extLst>
              <a:ext uri="{FF2B5EF4-FFF2-40B4-BE49-F238E27FC236}">
                <a16:creationId xmlns:a16="http://schemas.microsoft.com/office/drawing/2014/main" id="{61B02974-1002-7DF5-7BCB-E297EDB61A7F}"/>
              </a:ext>
            </a:extLst>
          </p:cNvPr>
          <p:cNvSpPr txBox="1"/>
          <p:nvPr/>
        </p:nvSpPr>
        <p:spPr>
          <a:xfrm>
            <a:off x="588962" y="579126"/>
            <a:ext cx="8263218" cy="4247317"/>
          </a:xfrm>
          <a:prstGeom prst="rect">
            <a:avLst/>
          </a:prstGeom>
          <a:noFill/>
        </p:spPr>
        <p:txBody>
          <a:bodyPr wrap="square">
            <a:spAutoFit/>
          </a:bodyPr>
          <a:lstStyle/>
          <a:p>
            <a:pPr algn="just"/>
            <a:r>
              <a:rPr lang="en-US" dirty="0">
                <a:latin typeface="+mj-lt"/>
              </a:rPr>
              <a:t>An activation function, also known as a transfer function, plays a vital role in neural networks. It is used to introduce non-linearity in neural networks. As we learned before, we apply the activation function to the input, which is multiplied by weights and added to the bias, that is, , where </a:t>
            </a:r>
            <a:r>
              <a:rPr lang="en-US" b="1" i="1" dirty="0">
                <a:latin typeface="+mj-lt"/>
              </a:rPr>
              <a:t>z = (input * weights) + bias </a:t>
            </a:r>
            <a:r>
              <a:rPr lang="en-US" dirty="0">
                <a:latin typeface="+mj-lt"/>
              </a:rPr>
              <a:t>and is the activation function. If we do not apply the activation function, then a neuron simply resembles the linear regression. The aim of the activation function is to introduce a non-linear transformation to learn the complex underlying patterns in the data.</a:t>
            </a:r>
          </a:p>
          <a:p>
            <a:pPr algn="just"/>
            <a:endParaRPr lang="en-US" dirty="0">
              <a:latin typeface="+mj-lt"/>
            </a:endParaRPr>
          </a:p>
          <a:p>
            <a:pPr marL="342900" indent="-342900" algn="just">
              <a:buFontTx/>
              <a:buChar char="-"/>
            </a:pPr>
            <a:r>
              <a:rPr lang="en-US" b="1" dirty="0">
                <a:latin typeface="+mj-lt"/>
              </a:rPr>
              <a:t>The sigmoid function</a:t>
            </a:r>
          </a:p>
          <a:p>
            <a:pPr marL="342900" indent="-342900" algn="just">
              <a:buFontTx/>
              <a:buChar char="-"/>
            </a:pPr>
            <a:r>
              <a:rPr lang="es-MX" b="1" dirty="0" err="1">
                <a:latin typeface="+mj-lt"/>
              </a:rPr>
              <a:t>The</a:t>
            </a:r>
            <a:r>
              <a:rPr lang="es-MX" b="1" dirty="0">
                <a:latin typeface="+mj-lt"/>
              </a:rPr>
              <a:t> </a:t>
            </a:r>
            <a:r>
              <a:rPr lang="es-MX" b="1" dirty="0" err="1">
                <a:latin typeface="+mj-lt"/>
              </a:rPr>
              <a:t>tanh</a:t>
            </a:r>
            <a:r>
              <a:rPr lang="es-MX" b="1" dirty="0">
                <a:latin typeface="+mj-lt"/>
              </a:rPr>
              <a:t> </a:t>
            </a:r>
            <a:r>
              <a:rPr lang="es-MX" b="1" dirty="0" err="1">
                <a:latin typeface="+mj-lt"/>
              </a:rPr>
              <a:t>function</a:t>
            </a:r>
            <a:endParaRPr lang="en-US" b="1" dirty="0">
              <a:latin typeface="+mj-lt"/>
            </a:endParaRPr>
          </a:p>
          <a:p>
            <a:pPr marL="342900" indent="-342900" algn="just">
              <a:buFontTx/>
              <a:buChar char="-"/>
            </a:pPr>
            <a:r>
              <a:rPr lang="en-US" b="1" dirty="0">
                <a:latin typeface="+mj-lt"/>
              </a:rPr>
              <a:t>The Rectified Linear Unit function</a:t>
            </a:r>
          </a:p>
          <a:p>
            <a:pPr marL="342900" indent="-342900" algn="just">
              <a:buFontTx/>
              <a:buChar char="-"/>
            </a:pPr>
            <a:r>
              <a:rPr lang="es-MX" b="1" dirty="0" err="1">
                <a:latin typeface="+mj-lt"/>
              </a:rPr>
              <a:t>The</a:t>
            </a:r>
            <a:r>
              <a:rPr lang="es-MX" b="1" dirty="0">
                <a:latin typeface="+mj-lt"/>
              </a:rPr>
              <a:t> </a:t>
            </a:r>
            <a:r>
              <a:rPr lang="es-MX" b="1" dirty="0" err="1">
                <a:latin typeface="+mj-lt"/>
              </a:rPr>
              <a:t>leaky</a:t>
            </a:r>
            <a:r>
              <a:rPr lang="es-MX" b="1" dirty="0">
                <a:latin typeface="+mj-lt"/>
              </a:rPr>
              <a:t> </a:t>
            </a:r>
            <a:r>
              <a:rPr lang="es-MX" b="1" dirty="0" err="1">
                <a:latin typeface="+mj-lt"/>
              </a:rPr>
              <a:t>ReLU</a:t>
            </a:r>
            <a:r>
              <a:rPr lang="es-MX" b="1" dirty="0">
                <a:latin typeface="+mj-lt"/>
              </a:rPr>
              <a:t> </a:t>
            </a:r>
            <a:r>
              <a:rPr lang="es-MX" b="1" dirty="0" err="1">
                <a:latin typeface="+mj-lt"/>
              </a:rPr>
              <a:t>function</a:t>
            </a:r>
            <a:endParaRPr lang="en-US" b="1" dirty="0">
              <a:latin typeface="+mj-lt"/>
            </a:endParaRPr>
          </a:p>
          <a:p>
            <a:pPr marL="342900" indent="-342900" algn="just">
              <a:buFontTx/>
              <a:buChar char="-"/>
            </a:pPr>
            <a:r>
              <a:rPr lang="en-US" b="1" dirty="0">
                <a:latin typeface="+mj-lt"/>
              </a:rPr>
              <a:t>The Exponential linear unit function</a:t>
            </a:r>
          </a:p>
          <a:p>
            <a:pPr marL="342900" indent="-342900" algn="just">
              <a:buFontTx/>
              <a:buChar char="-"/>
            </a:pPr>
            <a:r>
              <a:rPr lang="es-MX" b="1" dirty="0" err="1">
                <a:latin typeface="+mj-lt"/>
              </a:rPr>
              <a:t>The</a:t>
            </a:r>
            <a:r>
              <a:rPr lang="es-MX" b="1" dirty="0">
                <a:latin typeface="+mj-lt"/>
              </a:rPr>
              <a:t> </a:t>
            </a:r>
            <a:r>
              <a:rPr lang="es-MX" b="1" dirty="0" err="1">
                <a:latin typeface="+mj-lt"/>
              </a:rPr>
              <a:t>Swish</a:t>
            </a:r>
            <a:r>
              <a:rPr lang="es-MX" b="1" dirty="0">
                <a:latin typeface="+mj-lt"/>
              </a:rPr>
              <a:t> </a:t>
            </a:r>
            <a:r>
              <a:rPr lang="es-MX" b="1" dirty="0" err="1">
                <a:latin typeface="+mj-lt"/>
              </a:rPr>
              <a:t>function</a:t>
            </a:r>
            <a:r>
              <a:rPr lang="es-MX" b="1" dirty="0">
                <a:latin typeface="+mj-lt"/>
              </a:rPr>
              <a:t> </a:t>
            </a:r>
          </a:p>
          <a:p>
            <a:pPr marL="342900" indent="-342900" algn="just">
              <a:buFontTx/>
              <a:buChar char="-"/>
            </a:pPr>
            <a:r>
              <a:rPr lang="es-MX" b="1" dirty="0" err="1">
                <a:latin typeface="+mj-lt"/>
              </a:rPr>
              <a:t>The</a:t>
            </a:r>
            <a:r>
              <a:rPr lang="es-MX" b="1" dirty="0">
                <a:latin typeface="+mj-lt"/>
              </a:rPr>
              <a:t> </a:t>
            </a:r>
            <a:r>
              <a:rPr lang="es-MX" b="1" dirty="0" err="1">
                <a:latin typeface="+mj-lt"/>
              </a:rPr>
              <a:t>softmax</a:t>
            </a:r>
            <a:r>
              <a:rPr lang="es-MX" b="1" dirty="0">
                <a:latin typeface="+mj-lt"/>
              </a:rPr>
              <a:t> </a:t>
            </a:r>
            <a:r>
              <a:rPr lang="es-MX" b="1" dirty="0" err="1">
                <a:latin typeface="+mj-lt"/>
              </a:rPr>
              <a:t>function</a:t>
            </a:r>
            <a:endParaRPr lang="es-MX" b="1" dirty="0">
              <a:latin typeface="+mj-lt"/>
            </a:endParaRPr>
          </a:p>
        </p:txBody>
      </p:sp>
    </p:spTree>
    <p:extLst>
      <p:ext uri="{BB962C8B-B14F-4D97-AF65-F5344CB8AC3E}">
        <p14:creationId xmlns:p14="http://schemas.microsoft.com/office/powerpoint/2010/main" val="224961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n-US" sz="2400" b="1" dirty="0">
                <a:solidFill>
                  <a:srgbClr val="002060"/>
                </a:solidFill>
                <a:latin typeface="Raleway" pitchFamily="2" charset="0"/>
                <a:ea typeface="+mn-ea"/>
                <a:cs typeface="+mn-cs"/>
              </a:rPr>
              <a:t>Sigmoid Function</a:t>
            </a:r>
            <a:endParaRPr lang="es-MX" sz="2400" b="1" dirty="0">
              <a:solidFill>
                <a:srgbClr val="002060"/>
              </a:solidFill>
              <a:latin typeface="Raleway" pitchFamily="2" charset="0"/>
              <a:ea typeface="+mn-ea"/>
              <a:cs typeface="+mn-cs"/>
            </a:endParaRPr>
          </a:p>
        </p:txBody>
      </p:sp>
      <p:sp>
        <p:nvSpPr>
          <p:cNvPr id="6" name="CuadroTexto 5">
            <a:extLst>
              <a:ext uri="{FF2B5EF4-FFF2-40B4-BE49-F238E27FC236}">
                <a16:creationId xmlns:a16="http://schemas.microsoft.com/office/drawing/2014/main" id="{53F31330-625D-6245-6AB5-27694B972764}"/>
              </a:ext>
            </a:extLst>
          </p:cNvPr>
          <p:cNvSpPr txBox="1"/>
          <p:nvPr/>
        </p:nvSpPr>
        <p:spPr>
          <a:xfrm>
            <a:off x="868363" y="636586"/>
            <a:ext cx="8045216" cy="1015663"/>
          </a:xfrm>
          <a:prstGeom prst="rect">
            <a:avLst/>
          </a:prstGeom>
          <a:noFill/>
        </p:spPr>
        <p:txBody>
          <a:bodyPr wrap="square">
            <a:spAutoFit/>
          </a:bodyPr>
          <a:lstStyle/>
          <a:p>
            <a:pPr algn="just"/>
            <a:r>
              <a:rPr lang="en-US" sz="2000" dirty="0">
                <a:latin typeface="+mj-lt"/>
              </a:rPr>
              <a:t>The sigmoid function is one of the most commonly used activation functions. It scales the value between 0 and 1. The sigmoid function can be defined as follows: </a:t>
            </a:r>
          </a:p>
        </p:txBody>
      </p:sp>
      <p:graphicFrame>
        <p:nvGraphicFramePr>
          <p:cNvPr id="7" name="Objeto 6">
            <a:extLst>
              <a:ext uri="{FF2B5EF4-FFF2-40B4-BE49-F238E27FC236}">
                <a16:creationId xmlns:a16="http://schemas.microsoft.com/office/drawing/2014/main" id="{3E55792D-F8D1-C751-A61A-537B6EDA74DF}"/>
              </a:ext>
            </a:extLst>
          </p:cNvPr>
          <p:cNvGraphicFramePr>
            <a:graphicFrameLocks noChangeAspect="1"/>
          </p:cNvGraphicFramePr>
          <p:nvPr>
            <p:extLst>
              <p:ext uri="{D42A27DB-BD31-4B8C-83A1-F6EECF244321}">
                <p14:modId xmlns:p14="http://schemas.microsoft.com/office/powerpoint/2010/main" val="3956782483"/>
              </p:ext>
            </p:extLst>
          </p:nvPr>
        </p:nvGraphicFramePr>
        <p:xfrm>
          <a:off x="2088128" y="2159765"/>
          <a:ext cx="1725116" cy="801239"/>
        </p:xfrm>
        <a:graphic>
          <a:graphicData uri="http://schemas.openxmlformats.org/presentationml/2006/ole">
            <mc:AlternateContent xmlns:mc="http://schemas.openxmlformats.org/markup-compatibility/2006">
              <mc:Choice xmlns:v="urn:schemas-microsoft-com:vml" Requires="v">
                <p:oleObj name="Imagen de mapa de bits" r:id="rId2" imgW="2009880" imgH="933480" progId="Paint.Picture">
                  <p:embed/>
                </p:oleObj>
              </mc:Choice>
              <mc:Fallback>
                <p:oleObj name="Imagen de mapa de bits" r:id="rId2" imgW="2009880" imgH="933480" progId="Paint.Picture">
                  <p:embed/>
                  <p:pic>
                    <p:nvPicPr>
                      <p:cNvPr id="7" name="Objeto 6">
                        <a:extLst>
                          <a:ext uri="{FF2B5EF4-FFF2-40B4-BE49-F238E27FC236}">
                            <a16:creationId xmlns:a16="http://schemas.microsoft.com/office/drawing/2014/main" id="{3E55792D-F8D1-C751-A61A-537B6EDA74DF}"/>
                          </a:ext>
                        </a:extLst>
                      </p:cNvPr>
                      <p:cNvPicPr/>
                      <p:nvPr/>
                    </p:nvPicPr>
                    <p:blipFill>
                      <a:blip r:embed="rId3"/>
                      <a:stretch>
                        <a:fillRect/>
                      </a:stretch>
                    </p:blipFill>
                    <p:spPr>
                      <a:xfrm>
                        <a:off x="2088128" y="2159765"/>
                        <a:ext cx="1725116" cy="801239"/>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DE893D16-F2FE-FE3C-AC3B-380C6A8A1334}"/>
              </a:ext>
            </a:extLst>
          </p:cNvPr>
          <p:cNvGraphicFramePr>
            <a:graphicFrameLocks noChangeAspect="1"/>
          </p:cNvGraphicFramePr>
          <p:nvPr>
            <p:extLst>
              <p:ext uri="{D42A27DB-BD31-4B8C-83A1-F6EECF244321}">
                <p14:modId xmlns:p14="http://schemas.microsoft.com/office/powerpoint/2010/main" val="3111055529"/>
              </p:ext>
            </p:extLst>
          </p:nvPr>
        </p:nvGraphicFramePr>
        <p:xfrm>
          <a:off x="4342572" y="1581993"/>
          <a:ext cx="3459653" cy="3022444"/>
        </p:xfrm>
        <a:graphic>
          <a:graphicData uri="http://schemas.openxmlformats.org/presentationml/2006/ole">
            <mc:AlternateContent xmlns:mc="http://schemas.openxmlformats.org/markup-compatibility/2006">
              <mc:Choice xmlns:v="urn:schemas-microsoft-com:vml" Requires="v">
                <p:oleObj name="Imagen de mapa de bits" r:id="rId4" imgW="5200560" imgH="4543560" progId="Paint.Picture">
                  <p:embed/>
                </p:oleObj>
              </mc:Choice>
              <mc:Fallback>
                <p:oleObj name="Imagen de mapa de bits" r:id="rId4" imgW="5200560" imgH="4543560" progId="Paint.Picture">
                  <p:embed/>
                  <p:pic>
                    <p:nvPicPr>
                      <p:cNvPr id="8" name="Objeto 7">
                        <a:extLst>
                          <a:ext uri="{FF2B5EF4-FFF2-40B4-BE49-F238E27FC236}">
                            <a16:creationId xmlns:a16="http://schemas.microsoft.com/office/drawing/2014/main" id="{DE893D16-F2FE-FE3C-AC3B-380C6A8A1334}"/>
                          </a:ext>
                        </a:extLst>
                      </p:cNvPr>
                      <p:cNvPicPr/>
                      <p:nvPr/>
                    </p:nvPicPr>
                    <p:blipFill>
                      <a:blip r:embed="rId5"/>
                      <a:stretch>
                        <a:fillRect/>
                      </a:stretch>
                    </p:blipFill>
                    <p:spPr>
                      <a:xfrm>
                        <a:off x="4342572" y="1581993"/>
                        <a:ext cx="3459653" cy="3022444"/>
                      </a:xfrm>
                      <a:prstGeom prst="rect">
                        <a:avLst/>
                      </a:prstGeom>
                    </p:spPr>
                  </p:pic>
                </p:oleObj>
              </mc:Fallback>
            </mc:AlternateContent>
          </a:graphicData>
        </a:graphic>
      </p:graphicFrame>
    </p:spTree>
    <p:extLst>
      <p:ext uri="{BB962C8B-B14F-4D97-AF65-F5344CB8AC3E}">
        <p14:creationId xmlns:p14="http://schemas.microsoft.com/office/powerpoint/2010/main" val="32630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BDBB7-6031-3425-20D6-659E589D7403}"/>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8C145B0B-9924-8B2C-FDE9-2393781E6027}"/>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40227901-8B29-2B29-65E2-240BD6F7961D}"/>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1162E83D-F30A-9BEF-88DC-A5238DC27338}"/>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BCF2A869-3B82-1E5F-FB80-606519B1532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ítulo 3">
            <a:extLst>
              <a:ext uri="{FF2B5EF4-FFF2-40B4-BE49-F238E27FC236}">
                <a16:creationId xmlns:a16="http://schemas.microsoft.com/office/drawing/2014/main" id="{A6A20050-EBFA-CCD5-8252-FD6AF61040CD}"/>
              </a:ext>
            </a:extLst>
          </p:cNvPr>
          <p:cNvSpPr txBox="1">
            <a:spLocks/>
          </p:cNvSpPr>
          <p:nvPr/>
        </p:nvSpPr>
        <p:spPr>
          <a:xfrm>
            <a:off x="3051673" y="367104"/>
            <a:ext cx="3623432" cy="5723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dirty="0">
                <a:solidFill>
                  <a:srgbClr val="002060"/>
                </a:solidFill>
                <a:latin typeface="Raleway" pitchFamily="2" charset="0"/>
                <a:ea typeface="+mn-ea"/>
                <a:cs typeface="+mn-cs"/>
              </a:rPr>
              <a:t>¿</a:t>
            </a:r>
            <a:r>
              <a:rPr lang="es-MX" sz="4000" b="1" dirty="0" err="1">
                <a:solidFill>
                  <a:srgbClr val="002060"/>
                </a:solidFill>
                <a:latin typeface="Raleway" pitchFamily="2" charset="0"/>
                <a:ea typeface="+mn-ea"/>
                <a:cs typeface="+mn-cs"/>
              </a:rPr>
              <a:t>What</a:t>
            </a:r>
            <a:r>
              <a:rPr lang="es-MX" sz="4000" b="1" dirty="0">
                <a:solidFill>
                  <a:srgbClr val="002060"/>
                </a:solidFill>
                <a:latin typeface="Raleway" pitchFamily="2" charset="0"/>
                <a:ea typeface="+mn-ea"/>
                <a:cs typeface="+mn-cs"/>
              </a:rPr>
              <a:t> </a:t>
            </a:r>
            <a:r>
              <a:rPr lang="es-MX" sz="4000" b="1" dirty="0" err="1">
                <a:solidFill>
                  <a:srgbClr val="002060"/>
                </a:solidFill>
                <a:latin typeface="Raleway" pitchFamily="2" charset="0"/>
                <a:ea typeface="+mn-ea"/>
                <a:cs typeface="+mn-cs"/>
              </a:rPr>
              <a:t>is</a:t>
            </a:r>
            <a:r>
              <a:rPr lang="es-MX" sz="4000" b="1" dirty="0">
                <a:solidFill>
                  <a:srgbClr val="002060"/>
                </a:solidFill>
                <a:latin typeface="Raleway" pitchFamily="2" charset="0"/>
                <a:ea typeface="+mn-ea"/>
                <a:cs typeface="+mn-cs"/>
              </a:rPr>
              <a:t> AI?</a:t>
            </a:r>
          </a:p>
        </p:txBody>
      </p:sp>
      <p:pic>
        <p:nvPicPr>
          <p:cNvPr id="4" name="Imagen 3" descr="Interfaz de usuario gráfica, Sitio web&#10;&#10;Descripción generada automáticamente">
            <a:extLst>
              <a:ext uri="{FF2B5EF4-FFF2-40B4-BE49-F238E27FC236}">
                <a16:creationId xmlns:a16="http://schemas.microsoft.com/office/drawing/2014/main" id="{E3515F0D-17E2-E0CD-295F-0E28B27BB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094" y="1057072"/>
            <a:ext cx="5837811" cy="3891874"/>
          </a:xfrm>
          <a:prstGeom prst="rect">
            <a:avLst/>
          </a:prstGeom>
        </p:spPr>
      </p:pic>
    </p:spTree>
    <p:extLst>
      <p:ext uri="{BB962C8B-B14F-4D97-AF65-F5344CB8AC3E}">
        <p14:creationId xmlns:p14="http://schemas.microsoft.com/office/powerpoint/2010/main" val="289544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n-US" sz="2400" b="1" dirty="0">
                <a:solidFill>
                  <a:srgbClr val="002060"/>
                </a:solidFill>
                <a:latin typeface="Raleway" pitchFamily="2" charset="0"/>
                <a:ea typeface="+mn-ea"/>
                <a:cs typeface="+mn-cs"/>
              </a:rPr>
              <a:t>The </a:t>
            </a:r>
            <a:r>
              <a:rPr lang="es-MX" sz="2400" b="1" dirty="0" err="1">
                <a:solidFill>
                  <a:srgbClr val="002060"/>
                </a:solidFill>
                <a:latin typeface="Raleway" pitchFamily="2" charset="0"/>
                <a:ea typeface="+mn-ea"/>
                <a:cs typeface="+mn-cs"/>
              </a:rPr>
              <a:t>Tanh</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Function</a:t>
            </a:r>
            <a:endParaRPr lang="es-MX" sz="2400" b="1" dirty="0">
              <a:solidFill>
                <a:srgbClr val="002060"/>
              </a:solidFill>
              <a:latin typeface="Raleway" pitchFamily="2" charset="0"/>
              <a:ea typeface="+mn-ea"/>
              <a:cs typeface="+mn-cs"/>
            </a:endParaRPr>
          </a:p>
        </p:txBody>
      </p:sp>
      <p:sp>
        <p:nvSpPr>
          <p:cNvPr id="2" name="CuadroTexto 1">
            <a:extLst>
              <a:ext uri="{FF2B5EF4-FFF2-40B4-BE49-F238E27FC236}">
                <a16:creationId xmlns:a16="http://schemas.microsoft.com/office/drawing/2014/main" id="{D751168F-A7A9-449F-B70C-99C6002E53CB}"/>
              </a:ext>
            </a:extLst>
          </p:cNvPr>
          <p:cNvSpPr txBox="1"/>
          <p:nvPr/>
        </p:nvSpPr>
        <p:spPr>
          <a:xfrm>
            <a:off x="968187" y="670705"/>
            <a:ext cx="7886701" cy="707886"/>
          </a:xfrm>
          <a:prstGeom prst="rect">
            <a:avLst/>
          </a:prstGeom>
          <a:noFill/>
        </p:spPr>
        <p:txBody>
          <a:bodyPr wrap="square">
            <a:spAutoFit/>
          </a:bodyPr>
          <a:lstStyle/>
          <a:p>
            <a:pPr algn="just"/>
            <a:r>
              <a:rPr lang="en-US" sz="2000" dirty="0">
                <a:latin typeface="+mj-lt"/>
              </a:rPr>
              <a:t>A hyperbolic tangent (tanh) function outputs the value between -1 to +1 and is expressed as follows: </a:t>
            </a:r>
          </a:p>
        </p:txBody>
      </p:sp>
      <p:graphicFrame>
        <p:nvGraphicFramePr>
          <p:cNvPr id="3" name="Objeto 2">
            <a:extLst>
              <a:ext uri="{FF2B5EF4-FFF2-40B4-BE49-F238E27FC236}">
                <a16:creationId xmlns:a16="http://schemas.microsoft.com/office/drawing/2014/main" id="{4B6FE3C3-44D4-FD90-3636-A50828784ABC}"/>
              </a:ext>
            </a:extLst>
          </p:cNvPr>
          <p:cNvGraphicFramePr>
            <a:graphicFrameLocks noChangeAspect="1"/>
          </p:cNvGraphicFramePr>
          <p:nvPr>
            <p:extLst>
              <p:ext uri="{D42A27DB-BD31-4B8C-83A1-F6EECF244321}">
                <p14:modId xmlns:p14="http://schemas.microsoft.com/office/powerpoint/2010/main" val="4116883090"/>
              </p:ext>
            </p:extLst>
          </p:nvPr>
        </p:nvGraphicFramePr>
        <p:xfrm>
          <a:off x="1707735" y="2280326"/>
          <a:ext cx="2066925" cy="819150"/>
        </p:xfrm>
        <a:graphic>
          <a:graphicData uri="http://schemas.openxmlformats.org/presentationml/2006/ole">
            <mc:AlternateContent xmlns:mc="http://schemas.openxmlformats.org/markup-compatibility/2006">
              <mc:Choice xmlns:v="urn:schemas-microsoft-com:vml" Requires="v">
                <p:oleObj name="Imagen de mapa de bits" r:id="rId2" imgW="2066760" imgH="819000" progId="Paint.Picture">
                  <p:embed/>
                </p:oleObj>
              </mc:Choice>
              <mc:Fallback>
                <p:oleObj name="Imagen de mapa de bits" r:id="rId2" imgW="2066760" imgH="819000" progId="Paint.Picture">
                  <p:embed/>
                  <p:pic>
                    <p:nvPicPr>
                      <p:cNvPr id="3" name="Objeto 2">
                        <a:extLst>
                          <a:ext uri="{FF2B5EF4-FFF2-40B4-BE49-F238E27FC236}">
                            <a16:creationId xmlns:a16="http://schemas.microsoft.com/office/drawing/2014/main" id="{4B6FE3C3-44D4-FD90-3636-A50828784ABC}"/>
                          </a:ext>
                        </a:extLst>
                      </p:cNvPr>
                      <p:cNvPicPr/>
                      <p:nvPr/>
                    </p:nvPicPr>
                    <p:blipFill>
                      <a:blip r:embed="rId3"/>
                      <a:stretch>
                        <a:fillRect/>
                      </a:stretch>
                    </p:blipFill>
                    <p:spPr>
                      <a:xfrm>
                        <a:off x="1707735" y="2280326"/>
                        <a:ext cx="2066925" cy="819150"/>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34483140-C64E-E85D-176F-D872A948EC5B}"/>
              </a:ext>
            </a:extLst>
          </p:cNvPr>
          <p:cNvGraphicFramePr>
            <a:graphicFrameLocks noChangeAspect="1"/>
          </p:cNvGraphicFramePr>
          <p:nvPr>
            <p:extLst>
              <p:ext uri="{D42A27DB-BD31-4B8C-83A1-F6EECF244321}">
                <p14:modId xmlns:p14="http://schemas.microsoft.com/office/powerpoint/2010/main" val="4224121180"/>
              </p:ext>
            </p:extLst>
          </p:nvPr>
        </p:nvGraphicFramePr>
        <p:xfrm>
          <a:off x="4683242" y="1575689"/>
          <a:ext cx="3334712" cy="2917873"/>
        </p:xfrm>
        <a:graphic>
          <a:graphicData uri="http://schemas.openxmlformats.org/presentationml/2006/ole">
            <mc:AlternateContent xmlns:mc="http://schemas.openxmlformats.org/markup-compatibility/2006">
              <mc:Choice xmlns:v="urn:schemas-microsoft-com:vml" Requires="v">
                <p:oleObj name="Imagen de mapa de bits" r:id="rId4" imgW="4724280" imgH="4133880" progId="Paint.Picture">
                  <p:embed/>
                </p:oleObj>
              </mc:Choice>
              <mc:Fallback>
                <p:oleObj name="Imagen de mapa de bits" r:id="rId4" imgW="4724280" imgH="4133880" progId="Paint.Picture">
                  <p:embed/>
                  <p:pic>
                    <p:nvPicPr>
                      <p:cNvPr id="4" name="Objeto 3">
                        <a:extLst>
                          <a:ext uri="{FF2B5EF4-FFF2-40B4-BE49-F238E27FC236}">
                            <a16:creationId xmlns:a16="http://schemas.microsoft.com/office/drawing/2014/main" id="{34483140-C64E-E85D-176F-D872A948EC5B}"/>
                          </a:ext>
                        </a:extLst>
                      </p:cNvPr>
                      <p:cNvPicPr/>
                      <p:nvPr/>
                    </p:nvPicPr>
                    <p:blipFill>
                      <a:blip r:embed="rId5"/>
                      <a:stretch>
                        <a:fillRect/>
                      </a:stretch>
                    </p:blipFill>
                    <p:spPr>
                      <a:xfrm>
                        <a:off x="4683242" y="1575689"/>
                        <a:ext cx="3334712" cy="2917873"/>
                      </a:xfrm>
                      <a:prstGeom prst="rect">
                        <a:avLst/>
                      </a:prstGeom>
                    </p:spPr>
                  </p:pic>
                </p:oleObj>
              </mc:Fallback>
            </mc:AlternateContent>
          </a:graphicData>
        </a:graphic>
      </p:graphicFrame>
    </p:spTree>
    <p:extLst>
      <p:ext uri="{BB962C8B-B14F-4D97-AF65-F5344CB8AC3E}">
        <p14:creationId xmlns:p14="http://schemas.microsoft.com/office/powerpoint/2010/main" val="359612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n-US" sz="2400" b="1" dirty="0">
                <a:solidFill>
                  <a:srgbClr val="002060"/>
                </a:solidFill>
                <a:latin typeface="Raleway" pitchFamily="2" charset="0"/>
                <a:ea typeface="+mn-ea"/>
                <a:cs typeface="+mn-cs"/>
              </a:rPr>
              <a:t>The Rectified Linear Unit function</a:t>
            </a:r>
            <a:endParaRPr lang="es-MX" sz="2400" b="1" dirty="0">
              <a:solidFill>
                <a:srgbClr val="002060"/>
              </a:solidFill>
              <a:latin typeface="Raleway" pitchFamily="2" charset="0"/>
              <a:ea typeface="+mn-ea"/>
              <a:cs typeface="+mn-cs"/>
            </a:endParaRPr>
          </a:p>
        </p:txBody>
      </p:sp>
      <p:sp>
        <p:nvSpPr>
          <p:cNvPr id="6" name="CuadroTexto 5">
            <a:extLst>
              <a:ext uri="{FF2B5EF4-FFF2-40B4-BE49-F238E27FC236}">
                <a16:creationId xmlns:a16="http://schemas.microsoft.com/office/drawing/2014/main" id="{65861FFB-1D2C-3E77-557D-3119BD96CAD4}"/>
              </a:ext>
            </a:extLst>
          </p:cNvPr>
          <p:cNvSpPr txBox="1"/>
          <p:nvPr/>
        </p:nvSpPr>
        <p:spPr>
          <a:xfrm>
            <a:off x="793183" y="585973"/>
            <a:ext cx="8143309" cy="1015663"/>
          </a:xfrm>
          <a:prstGeom prst="rect">
            <a:avLst/>
          </a:prstGeom>
          <a:noFill/>
        </p:spPr>
        <p:txBody>
          <a:bodyPr wrap="square">
            <a:spAutoFit/>
          </a:bodyPr>
          <a:lstStyle/>
          <a:p>
            <a:pPr algn="just"/>
            <a:r>
              <a:rPr lang="en-US" sz="2000" dirty="0">
                <a:latin typeface="+mj-lt"/>
              </a:rPr>
              <a:t>The Rectified Linear Unit (</a:t>
            </a:r>
            <a:r>
              <a:rPr lang="en-US" sz="2000" dirty="0" err="1">
                <a:latin typeface="+mj-lt"/>
              </a:rPr>
              <a:t>ReLU</a:t>
            </a:r>
            <a:r>
              <a:rPr lang="en-US" sz="2000" dirty="0">
                <a:latin typeface="+mj-lt"/>
              </a:rPr>
              <a:t>) function is another one of the most commonly used activation functions. It outputs a value from o to infinity. It is basically a piecewise function and can be expressed as follows:</a:t>
            </a:r>
          </a:p>
        </p:txBody>
      </p:sp>
      <p:graphicFrame>
        <p:nvGraphicFramePr>
          <p:cNvPr id="7" name="Objeto 6">
            <a:extLst>
              <a:ext uri="{FF2B5EF4-FFF2-40B4-BE49-F238E27FC236}">
                <a16:creationId xmlns:a16="http://schemas.microsoft.com/office/drawing/2014/main" id="{00D8DF03-E491-C8E1-FD07-58E1ADEB8020}"/>
              </a:ext>
            </a:extLst>
          </p:cNvPr>
          <p:cNvGraphicFramePr>
            <a:graphicFrameLocks noChangeAspect="1"/>
          </p:cNvGraphicFramePr>
          <p:nvPr>
            <p:extLst>
              <p:ext uri="{D42A27DB-BD31-4B8C-83A1-F6EECF244321}">
                <p14:modId xmlns:p14="http://schemas.microsoft.com/office/powerpoint/2010/main" val="2276836716"/>
              </p:ext>
            </p:extLst>
          </p:nvPr>
        </p:nvGraphicFramePr>
        <p:xfrm>
          <a:off x="1454804" y="1888187"/>
          <a:ext cx="2733675" cy="752475"/>
        </p:xfrm>
        <a:graphic>
          <a:graphicData uri="http://schemas.openxmlformats.org/presentationml/2006/ole">
            <mc:AlternateContent xmlns:mc="http://schemas.openxmlformats.org/markup-compatibility/2006">
              <mc:Choice xmlns:v="urn:schemas-microsoft-com:vml" Requires="v">
                <p:oleObj name="Imagen de mapa de bits" r:id="rId2" imgW="2733840" imgH="752400" progId="Paint.Picture">
                  <p:embed/>
                </p:oleObj>
              </mc:Choice>
              <mc:Fallback>
                <p:oleObj name="Imagen de mapa de bits" r:id="rId2" imgW="2733840" imgH="752400" progId="Paint.Picture">
                  <p:embed/>
                  <p:pic>
                    <p:nvPicPr>
                      <p:cNvPr id="7" name="Objeto 6">
                        <a:extLst>
                          <a:ext uri="{FF2B5EF4-FFF2-40B4-BE49-F238E27FC236}">
                            <a16:creationId xmlns:a16="http://schemas.microsoft.com/office/drawing/2014/main" id="{00D8DF03-E491-C8E1-FD07-58E1ADEB8020}"/>
                          </a:ext>
                        </a:extLst>
                      </p:cNvPr>
                      <p:cNvPicPr/>
                      <p:nvPr/>
                    </p:nvPicPr>
                    <p:blipFill>
                      <a:blip r:embed="rId3"/>
                      <a:stretch>
                        <a:fillRect/>
                      </a:stretch>
                    </p:blipFill>
                    <p:spPr>
                      <a:xfrm>
                        <a:off x="1454804" y="1888187"/>
                        <a:ext cx="2733675" cy="75247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8F8528D2-10D8-F67A-E034-12DC16D76F23}"/>
              </a:ext>
            </a:extLst>
          </p:cNvPr>
          <p:cNvGraphicFramePr>
            <a:graphicFrameLocks noChangeAspect="1"/>
          </p:cNvGraphicFramePr>
          <p:nvPr>
            <p:extLst>
              <p:ext uri="{D42A27DB-BD31-4B8C-83A1-F6EECF244321}">
                <p14:modId xmlns:p14="http://schemas.microsoft.com/office/powerpoint/2010/main" val="3042710226"/>
              </p:ext>
            </p:extLst>
          </p:nvPr>
        </p:nvGraphicFramePr>
        <p:xfrm>
          <a:off x="1773521" y="3104666"/>
          <a:ext cx="1924050" cy="381000"/>
        </p:xfrm>
        <a:graphic>
          <a:graphicData uri="http://schemas.openxmlformats.org/presentationml/2006/ole">
            <mc:AlternateContent xmlns:mc="http://schemas.openxmlformats.org/markup-compatibility/2006">
              <mc:Choice xmlns:v="urn:schemas-microsoft-com:vml" Requires="v">
                <p:oleObj name="Imagen de mapa de bits" r:id="rId4" imgW="1924200" imgH="380880" progId="Paint.Picture">
                  <p:embed/>
                </p:oleObj>
              </mc:Choice>
              <mc:Fallback>
                <p:oleObj name="Imagen de mapa de bits" r:id="rId4" imgW="1924200" imgH="380880" progId="Paint.Picture">
                  <p:embed/>
                  <p:pic>
                    <p:nvPicPr>
                      <p:cNvPr id="8" name="Objeto 7">
                        <a:extLst>
                          <a:ext uri="{FF2B5EF4-FFF2-40B4-BE49-F238E27FC236}">
                            <a16:creationId xmlns:a16="http://schemas.microsoft.com/office/drawing/2014/main" id="{8F8528D2-10D8-F67A-E034-12DC16D76F23}"/>
                          </a:ext>
                        </a:extLst>
                      </p:cNvPr>
                      <p:cNvPicPr/>
                      <p:nvPr/>
                    </p:nvPicPr>
                    <p:blipFill>
                      <a:blip r:embed="rId5"/>
                      <a:stretch>
                        <a:fillRect/>
                      </a:stretch>
                    </p:blipFill>
                    <p:spPr>
                      <a:xfrm>
                        <a:off x="1773521" y="3104666"/>
                        <a:ext cx="1924050" cy="381000"/>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AA57C628-E8E0-E950-0E46-397135738C3E}"/>
              </a:ext>
            </a:extLst>
          </p:cNvPr>
          <p:cNvGraphicFramePr>
            <a:graphicFrameLocks noChangeAspect="1"/>
          </p:cNvGraphicFramePr>
          <p:nvPr>
            <p:extLst>
              <p:ext uri="{D42A27DB-BD31-4B8C-83A1-F6EECF244321}">
                <p14:modId xmlns:p14="http://schemas.microsoft.com/office/powerpoint/2010/main" val="4275259146"/>
              </p:ext>
            </p:extLst>
          </p:nvPr>
        </p:nvGraphicFramePr>
        <p:xfrm>
          <a:off x="4693683" y="1684371"/>
          <a:ext cx="3698862" cy="3221590"/>
        </p:xfrm>
        <a:graphic>
          <a:graphicData uri="http://schemas.openxmlformats.org/presentationml/2006/ole">
            <mc:AlternateContent xmlns:mc="http://schemas.openxmlformats.org/markup-compatibility/2006">
              <mc:Choice xmlns:v="urn:schemas-microsoft-com:vml" Requires="v">
                <p:oleObj name="Imagen de mapa de bits" r:id="rId6" imgW="5019840" imgH="4371840" progId="Paint.Picture">
                  <p:embed/>
                </p:oleObj>
              </mc:Choice>
              <mc:Fallback>
                <p:oleObj name="Imagen de mapa de bits" r:id="rId6" imgW="5019840" imgH="4371840" progId="Paint.Picture">
                  <p:embed/>
                  <p:pic>
                    <p:nvPicPr>
                      <p:cNvPr id="9" name="Objeto 8">
                        <a:extLst>
                          <a:ext uri="{FF2B5EF4-FFF2-40B4-BE49-F238E27FC236}">
                            <a16:creationId xmlns:a16="http://schemas.microsoft.com/office/drawing/2014/main" id="{AA57C628-E8E0-E950-0E46-397135738C3E}"/>
                          </a:ext>
                        </a:extLst>
                      </p:cNvPr>
                      <p:cNvPicPr/>
                      <p:nvPr/>
                    </p:nvPicPr>
                    <p:blipFill>
                      <a:blip r:embed="rId7"/>
                      <a:stretch>
                        <a:fillRect/>
                      </a:stretch>
                    </p:blipFill>
                    <p:spPr>
                      <a:xfrm>
                        <a:off x="4693683" y="1684371"/>
                        <a:ext cx="3698862" cy="3221590"/>
                      </a:xfrm>
                      <a:prstGeom prst="rect">
                        <a:avLst/>
                      </a:prstGeom>
                    </p:spPr>
                  </p:pic>
                </p:oleObj>
              </mc:Fallback>
            </mc:AlternateContent>
          </a:graphicData>
        </a:graphic>
      </p:graphicFrame>
    </p:spTree>
    <p:extLst>
      <p:ext uri="{BB962C8B-B14F-4D97-AF65-F5344CB8AC3E}">
        <p14:creationId xmlns:p14="http://schemas.microsoft.com/office/powerpoint/2010/main" val="92428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The</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Leaky</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ReLU</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Function</a:t>
            </a:r>
            <a:endParaRPr lang="es-MX" sz="2400" b="1" dirty="0">
              <a:solidFill>
                <a:srgbClr val="002060"/>
              </a:solidFill>
              <a:latin typeface="Raleway" pitchFamily="2" charset="0"/>
              <a:ea typeface="+mn-ea"/>
              <a:cs typeface="+mn-cs"/>
            </a:endParaRPr>
          </a:p>
        </p:txBody>
      </p:sp>
      <p:sp>
        <p:nvSpPr>
          <p:cNvPr id="2" name="CuadroTexto 1">
            <a:extLst>
              <a:ext uri="{FF2B5EF4-FFF2-40B4-BE49-F238E27FC236}">
                <a16:creationId xmlns:a16="http://schemas.microsoft.com/office/drawing/2014/main" id="{26C338E0-3B40-B20A-3043-AD4B7DC3CDC9}"/>
              </a:ext>
            </a:extLst>
          </p:cNvPr>
          <p:cNvSpPr txBox="1"/>
          <p:nvPr/>
        </p:nvSpPr>
        <p:spPr>
          <a:xfrm>
            <a:off x="741177" y="531506"/>
            <a:ext cx="8101853" cy="1015663"/>
          </a:xfrm>
          <a:prstGeom prst="rect">
            <a:avLst/>
          </a:prstGeom>
          <a:noFill/>
        </p:spPr>
        <p:txBody>
          <a:bodyPr wrap="square">
            <a:spAutoFit/>
          </a:bodyPr>
          <a:lstStyle/>
          <a:p>
            <a:pPr algn="just"/>
            <a:r>
              <a:rPr lang="en-US" sz="2000" dirty="0">
                <a:latin typeface="+mj-lt"/>
              </a:rPr>
              <a:t>Leaky </a:t>
            </a:r>
            <a:r>
              <a:rPr lang="en-US" sz="2000" dirty="0" err="1">
                <a:latin typeface="+mj-lt"/>
              </a:rPr>
              <a:t>ReLU</a:t>
            </a:r>
            <a:r>
              <a:rPr lang="en-US" sz="2000" dirty="0">
                <a:latin typeface="+mj-lt"/>
              </a:rPr>
              <a:t> is a variant of the </a:t>
            </a:r>
            <a:r>
              <a:rPr lang="en-US" sz="2000" dirty="0" err="1">
                <a:latin typeface="+mj-lt"/>
              </a:rPr>
              <a:t>ReLU</a:t>
            </a:r>
            <a:r>
              <a:rPr lang="en-US" sz="2000" dirty="0">
                <a:latin typeface="+mj-lt"/>
              </a:rPr>
              <a:t> function that solves the dying </a:t>
            </a:r>
            <a:r>
              <a:rPr lang="en-US" sz="2000" dirty="0" err="1">
                <a:latin typeface="+mj-lt"/>
              </a:rPr>
              <a:t>ReLU</a:t>
            </a:r>
            <a:r>
              <a:rPr lang="en-US" sz="2000" dirty="0">
                <a:latin typeface="+mj-lt"/>
              </a:rPr>
              <a:t> problem. Instead of converting every negative input to zero, it has a small slope for a negative value as shown: </a:t>
            </a:r>
          </a:p>
        </p:txBody>
      </p:sp>
      <p:graphicFrame>
        <p:nvGraphicFramePr>
          <p:cNvPr id="3" name="Objeto 2">
            <a:extLst>
              <a:ext uri="{FF2B5EF4-FFF2-40B4-BE49-F238E27FC236}">
                <a16:creationId xmlns:a16="http://schemas.microsoft.com/office/drawing/2014/main" id="{D7662C55-5E51-27BC-E37B-DB93E2D85506}"/>
              </a:ext>
            </a:extLst>
          </p:cNvPr>
          <p:cNvGraphicFramePr>
            <a:graphicFrameLocks noChangeAspect="1"/>
          </p:cNvGraphicFramePr>
          <p:nvPr>
            <p:extLst>
              <p:ext uri="{D42A27DB-BD31-4B8C-83A1-F6EECF244321}">
                <p14:modId xmlns:p14="http://schemas.microsoft.com/office/powerpoint/2010/main" val="1397857620"/>
              </p:ext>
            </p:extLst>
          </p:nvPr>
        </p:nvGraphicFramePr>
        <p:xfrm>
          <a:off x="1679834" y="2245599"/>
          <a:ext cx="2600325" cy="762000"/>
        </p:xfrm>
        <a:graphic>
          <a:graphicData uri="http://schemas.openxmlformats.org/presentationml/2006/ole">
            <mc:AlternateContent xmlns:mc="http://schemas.openxmlformats.org/markup-compatibility/2006">
              <mc:Choice xmlns:v="urn:schemas-microsoft-com:vml" Requires="v">
                <p:oleObj name="Imagen de mapa de bits" r:id="rId2" imgW="2600280" imgH="762120" progId="Paint.Picture">
                  <p:embed/>
                </p:oleObj>
              </mc:Choice>
              <mc:Fallback>
                <p:oleObj name="Imagen de mapa de bits" r:id="rId2" imgW="2600280" imgH="762120" progId="Paint.Picture">
                  <p:embed/>
                  <p:pic>
                    <p:nvPicPr>
                      <p:cNvPr id="3" name="Objeto 2">
                        <a:extLst>
                          <a:ext uri="{FF2B5EF4-FFF2-40B4-BE49-F238E27FC236}">
                            <a16:creationId xmlns:a16="http://schemas.microsoft.com/office/drawing/2014/main" id="{D7662C55-5E51-27BC-E37B-DB93E2D85506}"/>
                          </a:ext>
                        </a:extLst>
                      </p:cNvPr>
                      <p:cNvPicPr/>
                      <p:nvPr/>
                    </p:nvPicPr>
                    <p:blipFill>
                      <a:blip r:embed="rId3"/>
                      <a:stretch>
                        <a:fillRect/>
                      </a:stretch>
                    </p:blipFill>
                    <p:spPr>
                      <a:xfrm>
                        <a:off x="1679834" y="2245599"/>
                        <a:ext cx="2600325" cy="762000"/>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16DF424F-C957-C652-96CD-6E6D63CDD3B7}"/>
              </a:ext>
            </a:extLst>
          </p:cNvPr>
          <p:cNvGraphicFramePr>
            <a:graphicFrameLocks noChangeAspect="1"/>
          </p:cNvGraphicFramePr>
          <p:nvPr>
            <p:extLst>
              <p:ext uri="{D42A27DB-BD31-4B8C-83A1-F6EECF244321}">
                <p14:modId xmlns:p14="http://schemas.microsoft.com/office/powerpoint/2010/main" val="3006303594"/>
              </p:ext>
            </p:extLst>
          </p:nvPr>
        </p:nvGraphicFramePr>
        <p:xfrm>
          <a:off x="4685626" y="1575437"/>
          <a:ext cx="4157404" cy="3084038"/>
        </p:xfrm>
        <a:graphic>
          <a:graphicData uri="http://schemas.openxmlformats.org/presentationml/2006/ole">
            <mc:AlternateContent xmlns:mc="http://schemas.openxmlformats.org/markup-compatibility/2006">
              <mc:Choice xmlns:v="urn:schemas-microsoft-com:vml" Requires="v">
                <p:oleObj name="Imagen de mapa de bits" r:id="rId4" imgW="5238720" imgH="3886200" progId="Paint.Picture">
                  <p:embed/>
                </p:oleObj>
              </mc:Choice>
              <mc:Fallback>
                <p:oleObj name="Imagen de mapa de bits" r:id="rId4" imgW="5238720" imgH="3886200" progId="Paint.Picture">
                  <p:embed/>
                  <p:pic>
                    <p:nvPicPr>
                      <p:cNvPr id="4" name="Objeto 3">
                        <a:extLst>
                          <a:ext uri="{FF2B5EF4-FFF2-40B4-BE49-F238E27FC236}">
                            <a16:creationId xmlns:a16="http://schemas.microsoft.com/office/drawing/2014/main" id="{16DF424F-C957-C652-96CD-6E6D63CDD3B7}"/>
                          </a:ext>
                        </a:extLst>
                      </p:cNvPr>
                      <p:cNvPicPr/>
                      <p:nvPr/>
                    </p:nvPicPr>
                    <p:blipFill>
                      <a:blip r:embed="rId5"/>
                      <a:stretch>
                        <a:fillRect/>
                      </a:stretch>
                    </p:blipFill>
                    <p:spPr>
                      <a:xfrm>
                        <a:off x="4685626" y="1575437"/>
                        <a:ext cx="4157404" cy="3084038"/>
                      </a:xfrm>
                      <a:prstGeom prst="rect">
                        <a:avLst/>
                      </a:prstGeom>
                    </p:spPr>
                  </p:pic>
                </p:oleObj>
              </mc:Fallback>
            </mc:AlternateContent>
          </a:graphicData>
        </a:graphic>
      </p:graphicFrame>
    </p:spTree>
    <p:extLst>
      <p:ext uri="{BB962C8B-B14F-4D97-AF65-F5344CB8AC3E}">
        <p14:creationId xmlns:p14="http://schemas.microsoft.com/office/powerpoint/2010/main" val="19416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n-US" sz="2400" b="1" dirty="0">
                <a:solidFill>
                  <a:srgbClr val="002060"/>
                </a:solidFill>
                <a:latin typeface="Raleway" pitchFamily="2" charset="0"/>
                <a:ea typeface="+mn-ea"/>
                <a:cs typeface="+mn-cs"/>
              </a:rPr>
              <a:t>The Exponential Linear Unit Function </a:t>
            </a:r>
            <a:endParaRPr lang="es-MX" sz="2400" b="1" dirty="0">
              <a:solidFill>
                <a:srgbClr val="002060"/>
              </a:solidFill>
              <a:latin typeface="Raleway" pitchFamily="2" charset="0"/>
              <a:ea typeface="+mn-ea"/>
              <a:cs typeface="+mn-cs"/>
            </a:endParaRPr>
          </a:p>
        </p:txBody>
      </p:sp>
      <p:sp>
        <p:nvSpPr>
          <p:cNvPr id="6" name="CuadroTexto 5">
            <a:extLst>
              <a:ext uri="{FF2B5EF4-FFF2-40B4-BE49-F238E27FC236}">
                <a16:creationId xmlns:a16="http://schemas.microsoft.com/office/drawing/2014/main" id="{A6ABF744-27BA-22EF-D0FF-E87EED598F10}"/>
              </a:ext>
            </a:extLst>
          </p:cNvPr>
          <p:cNvSpPr txBox="1"/>
          <p:nvPr/>
        </p:nvSpPr>
        <p:spPr>
          <a:xfrm>
            <a:off x="754343" y="575048"/>
            <a:ext cx="8088405" cy="1015663"/>
          </a:xfrm>
          <a:prstGeom prst="rect">
            <a:avLst/>
          </a:prstGeom>
          <a:noFill/>
        </p:spPr>
        <p:txBody>
          <a:bodyPr wrap="square">
            <a:spAutoFit/>
          </a:bodyPr>
          <a:lstStyle/>
          <a:p>
            <a:pPr algn="just"/>
            <a:r>
              <a:rPr lang="en-US" sz="2000" dirty="0">
                <a:latin typeface="+mj-lt"/>
              </a:rPr>
              <a:t>Exponential linear unit (ELU), like Leaky </a:t>
            </a:r>
            <a:r>
              <a:rPr lang="en-US" sz="2000" dirty="0" err="1">
                <a:latin typeface="+mj-lt"/>
              </a:rPr>
              <a:t>ReLU</a:t>
            </a:r>
            <a:r>
              <a:rPr lang="en-US" sz="2000" dirty="0">
                <a:latin typeface="+mj-lt"/>
              </a:rPr>
              <a:t>, has a small slope for negative values. But instead of having a straight line, it has a log curve, as shown in the following diagram: </a:t>
            </a:r>
          </a:p>
        </p:txBody>
      </p:sp>
      <p:graphicFrame>
        <p:nvGraphicFramePr>
          <p:cNvPr id="7" name="Objeto 6">
            <a:extLst>
              <a:ext uri="{FF2B5EF4-FFF2-40B4-BE49-F238E27FC236}">
                <a16:creationId xmlns:a16="http://schemas.microsoft.com/office/drawing/2014/main" id="{4EF3D289-01A7-9F27-BF50-9612094BDD6A}"/>
              </a:ext>
            </a:extLst>
          </p:cNvPr>
          <p:cNvGraphicFramePr>
            <a:graphicFrameLocks noChangeAspect="1"/>
          </p:cNvGraphicFramePr>
          <p:nvPr>
            <p:extLst>
              <p:ext uri="{D42A27DB-BD31-4B8C-83A1-F6EECF244321}">
                <p14:modId xmlns:p14="http://schemas.microsoft.com/office/powerpoint/2010/main" val="281753651"/>
              </p:ext>
            </p:extLst>
          </p:nvPr>
        </p:nvGraphicFramePr>
        <p:xfrm>
          <a:off x="1328456" y="2571750"/>
          <a:ext cx="3067050" cy="733425"/>
        </p:xfrm>
        <a:graphic>
          <a:graphicData uri="http://schemas.openxmlformats.org/presentationml/2006/ole">
            <mc:AlternateContent xmlns:mc="http://schemas.openxmlformats.org/markup-compatibility/2006">
              <mc:Choice xmlns:v="urn:schemas-microsoft-com:vml" Requires="v">
                <p:oleObj name="Imagen de mapa de bits" r:id="rId2" imgW="3067200" imgH="733320" progId="Paint.Picture">
                  <p:embed/>
                </p:oleObj>
              </mc:Choice>
              <mc:Fallback>
                <p:oleObj name="Imagen de mapa de bits" r:id="rId2" imgW="3067200" imgH="733320" progId="Paint.Picture">
                  <p:embed/>
                  <p:pic>
                    <p:nvPicPr>
                      <p:cNvPr id="7" name="Objeto 6">
                        <a:extLst>
                          <a:ext uri="{FF2B5EF4-FFF2-40B4-BE49-F238E27FC236}">
                            <a16:creationId xmlns:a16="http://schemas.microsoft.com/office/drawing/2014/main" id="{4EF3D289-01A7-9F27-BF50-9612094BDD6A}"/>
                          </a:ext>
                        </a:extLst>
                      </p:cNvPr>
                      <p:cNvPicPr/>
                      <p:nvPr/>
                    </p:nvPicPr>
                    <p:blipFill>
                      <a:blip r:embed="rId3"/>
                      <a:stretch>
                        <a:fillRect/>
                      </a:stretch>
                    </p:blipFill>
                    <p:spPr>
                      <a:xfrm>
                        <a:off x="1328456" y="2571750"/>
                        <a:ext cx="3067050" cy="733425"/>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FC34580A-0B52-40BA-61CC-52C4716C41D7}"/>
              </a:ext>
            </a:extLst>
          </p:cNvPr>
          <p:cNvGraphicFramePr>
            <a:graphicFrameLocks noChangeAspect="1"/>
          </p:cNvGraphicFramePr>
          <p:nvPr>
            <p:extLst>
              <p:ext uri="{D42A27DB-BD31-4B8C-83A1-F6EECF244321}">
                <p14:modId xmlns:p14="http://schemas.microsoft.com/office/powerpoint/2010/main" val="3001655619"/>
              </p:ext>
            </p:extLst>
          </p:nvPr>
        </p:nvGraphicFramePr>
        <p:xfrm>
          <a:off x="4640918" y="1509330"/>
          <a:ext cx="3660528" cy="3210588"/>
        </p:xfrm>
        <a:graphic>
          <a:graphicData uri="http://schemas.openxmlformats.org/presentationml/2006/ole">
            <mc:AlternateContent xmlns:mc="http://schemas.openxmlformats.org/markup-compatibility/2006">
              <mc:Choice xmlns:v="urn:schemas-microsoft-com:vml" Requires="v">
                <p:oleObj name="Imagen de mapa de bits" r:id="rId4" imgW="4572000" imgH="4010040" progId="Paint.Picture">
                  <p:embed/>
                </p:oleObj>
              </mc:Choice>
              <mc:Fallback>
                <p:oleObj name="Imagen de mapa de bits" r:id="rId4" imgW="4572000" imgH="4010040" progId="Paint.Picture">
                  <p:embed/>
                  <p:pic>
                    <p:nvPicPr>
                      <p:cNvPr id="8" name="Objeto 7">
                        <a:extLst>
                          <a:ext uri="{FF2B5EF4-FFF2-40B4-BE49-F238E27FC236}">
                            <a16:creationId xmlns:a16="http://schemas.microsoft.com/office/drawing/2014/main" id="{FC34580A-0B52-40BA-61CC-52C4716C41D7}"/>
                          </a:ext>
                        </a:extLst>
                      </p:cNvPr>
                      <p:cNvPicPr/>
                      <p:nvPr/>
                    </p:nvPicPr>
                    <p:blipFill>
                      <a:blip r:embed="rId5"/>
                      <a:stretch>
                        <a:fillRect/>
                      </a:stretch>
                    </p:blipFill>
                    <p:spPr>
                      <a:xfrm>
                        <a:off x="4640918" y="1509330"/>
                        <a:ext cx="3660528" cy="3210588"/>
                      </a:xfrm>
                      <a:prstGeom prst="rect">
                        <a:avLst/>
                      </a:prstGeom>
                    </p:spPr>
                  </p:pic>
                </p:oleObj>
              </mc:Fallback>
            </mc:AlternateContent>
          </a:graphicData>
        </a:graphic>
      </p:graphicFrame>
    </p:spTree>
    <p:extLst>
      <p:ext uri="{BB962C8B-B14F-4D97-AF65-F5344CB8AC3E}">
        <p14:creationId xmlns:p14="http://schemas.microsoft.com/office/powerpoint/2010/main" val="247376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The</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Swish</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Function</a:t>
            </a:r>
            <a:r>
              <a:rPr lang="es-MX" sz="2400" b="1" dirty="0">
                <a:solidFill>
                  <a:srgbClr val="002060"/>
                </a:solidFill>
                <a:latin typeface="Raleway" pitchFamily="2" charset="0"/>
                <a:ea typeface="+mn-ea"/>
                <a:cs typeface="+mn-cs"/>
              </a:rPr>
              <a:t> </a:t>
            </a:r>
          </a:p>
        </p:txBody>
      </p:sp>
      <p:sp>
        <p:nvSpPr>
          <p:cNvPr id="2" name="CuadroTexto 1">
            <a:extLst>
              <a:ext uri="{FF2B5EF4-FFF2-40B4-BE49-F238E27FC236}">
                <a16:creationId xmlns:a16="http://schemas.microsoft.com/office/drawing/2014/main" id="{D29EEE0D-C647-010B-956C-01F50F8D1DFE}"/>
              </a:ext>
            </a:extLst>
          </p:cNvPr>
          <p:cNvSpPr txBox="1"/>
          <p:nvPr/>
        </p:nvSpPr>
        <p:spPr>
          <a:xfrm>
            <a:off x="746311" y="740614"/>
            <a:ext cx="8115300" cy="1631216"/>
          </a:xfrm>
          <a:prstGeom prst="rect">
            <a:avLst/>
          </a:prstGeom>
          <a:noFill/>
        </p:spPr>
        <p:txBody>
          <a:bodyPr wrap="square">
            <a:spAutoFit/>
          </a:bodyPr>
          <a:lstStyle/>
          <a:p>
            <a:pPr algn="just"/>
            <a:r>
              <a:rPr lang="en-US" sz="2000" dirty="0">
                <a:latin typeface="+mj-lt"/>
              </a:rPr>
              <a:t>The Swish function is a recently introduced activation function by Google. Unlike other activation functions, which are monotonic, Swish is a non-monotonic function, which means it is neither always non-increasing nor non-decreasing. It provides better performance than </a:t>
            </a:r>
            <a:r>
              <a:rPr lang="en-US" sz="2000" dirty="0" err="1">
                <a:latin typeface="+mj-lt"/>
              </a:rPr>
              <a:t>ReLU</a:t>
            </a:r>
            <a:r>
              <a:rPr lang="en-US" sz="2000" dirty="0">
                <a:latin typeface="+mj-lt"/>
              </a:rPr>
              <a:t>. It is simple and can be expressed as follows: </a:t>
            </a:r>
          </a:p>
        </p:txBody>
      </p:sp>
      <p:graphicFrame>
        <p:nvGraphicFramePr>
          <p:cNvPr id="3" name="Objeto 2">
            <a:extLst>
              <a:ext uri="{FF2B5EF4-FFF2-40B4-BE49-F238E27FC236}">
                <a16:creationId xmlns:a16="http://schemas.microsoft.com/office/drawing/2014/main" id="{45300796-9F3F-F9BC-492C-14B6B406AF16}"/>
              </a:ext>
            </a:extLst>
          </p:cNvPr>
          <p:cNvGraphicFramePr>
            <a:graphicFrameLocks noChangeAspect="1"/>
          </p:cNvGraphicFramePr>
          <p:nvPr>
            <p:extLst>
              <p:ext uri="{D42A27DB-BD31-4B8C-83A1-F6EECF244321}">
                <p14:modId xmlns:p14="http://schemas.microsoft.com/office/powerpoint/2010/main" val="1671612249"/>
              </p:ext>
            </p:extLst>
          </p:nvPr>
        </p:nvGraphicFramePr>
        <p:xfrm>
          <a:off x="2635719" y="3296137"/>
          <a:ext cx="1524000" cy="371475"/>
        </p:xfrm>
        <a:graphic>
          <a:graphicData uri="http://schemas.openxmlformats.org/presentationml/2006/ole">
            <mc:AlternateContent xmlns:mc="http://schemas.openxmlformats.org/markup-compatibility/2006">
              <mc:Choice xmlns:v="urn:schemas-microsoft-com:vml" Requires="v">
                <p:oleObj name="Imagen de mapa de bits" r:id="rId2" imgW="1523880" imgH="371520" progId="Paint.Picture">
                  <p:embed/>
                </p:oleObj>
              </mc:Choice>
              <mc:Fallback>
                <p:oleObj name="Imagen de mapa de bits" r:id="rId2" imgW="1523880" imgH="371520" progId="Paint.Picture">
                  <p:embed/>
                  <p:pic>
                    <p:nvPicPr>
                      <p:cNvPr id="3" name="Objeto 2">
                        <a:extLst>
                          <a:ext uri="{FF2B5EF4-FFF2-40B4-BE49-F238E27FC236}">
                            <a16:creationId xmlns:a16="http://schemas.microsoft.com/office/drawing/2014/main" id="{45300796-9F3F-F9BC-492C-14B6B406AF16}"/>
                          </a:ext>
                        </a:extLst>
                      </p:cNvPr>
                      <p:cNvPicPr/>
                      <p:nvPr/>
                    </p:nvPicPr>
                    <p:blipFill>
                      <a:blip r:embed="rId3"/>
                      <a:stretch>
                        <a:fillRect/>
                      </a:stretch>
                    </p:blipFill>
                    <p:spPr>
                      <a:xfrm>
                        <a:off x="2635719" y="3296137"/>
                        <a:ext cx="1524000" cy="371475"/>
                      </a:xfrm>
                      <a:prstGeom prst="rect">
                        <a:avLst/>
                      </a:prstGeom>
                    </p:spPr>
                  </p:pic>
                </p:oleObj>
              </mc:Fallback>
            </mc:AlternateContent>
          </a:graphicData>
        </a:graphic>
      </p:graphicFrame>
      <p:graphicFrame>
        <p:nvGraphicFramePr>
          <p:cNvPr id="4" name="Objeto 3">
            <a:extLst>
              <a:ext uri="{FF2B5EF4-FFF2-40B4-BE49-F238E27FC236}">
                <a16:creationId xmlns:a16="http://schemas.microsoft.com/office/drawing/2014/main" id="{1BF15777-4A34-79B8-64E1-5F0E86FA3B0F}"/>
              </a:ext>
            </a:extLst>
          </p:cNvPr>
          <p:cNvGraphicFramePr>
            <a:graphicFrameLocks noChangeAspect="1"/>
          </p:cNvGraphicFramePr>
          <p:nvPr>
            <p:extLst>
              <p:ext uri="{D42A27DB-BD31-4B8C-83A1-F6EECF244321}">
                <p14:modId xmlns:p14="http://schemas.microsoft.com/office/powerpoint/2010/main" val="2885980430"/>
              </p:ext>
            </p:extLst>
          </p:nvPr>
        </p:nvGraphicFramePr>
        <p:xfrm>
          <a:off x="4572000" y="2062172"/>
          <a:ext cx="3711016" cy="2901224"/>
        </p:xfrm>
        <a:graphic>
          <a:graphicData uri="http://schemas.openxmlformats.org/presentationml/2006/ole">
            <mc:AlternateContent xmlns:mc="http://schemas.openxmlformats.org/markup-compatibility/2006">
              <mc:Choice xmlns:v="urn:schemas-microsoft-com:vml" Requires="v">
                <p:oleObj name="Imagen de mapa de bits" r:id="rId4" imgW="5543640" imgH="4334040" progId="Paint.Picture">
                  <p:embed/>
                </p:oleObj>
              </mc:Choice>
              <mc:Fallback>
                <p:oleObj name="Imagen de mapa de bits" r:id="rId4" imgW="5543640" imgH="4334040" progId="Paint.Picture">
                  <p:embed/>
                  <p:pic>
                    <p:nvPicPr>
                      <p:cNvPr id="4" name="Objeto 3">
                        <a:extLst>
                          <a:ext uri="{FF2B5EF4-FFF2-40B4-BE49-F238E27FC236}">
                            <a16:creationId xmlns:a16="http://schemas.microsoft.com/office/drawing/2014/main" id="{1BF15777-4A34-79B8-64E1-5F0E86FA3B0F}"/>
                          </a:ext>
                        </a:extLst>
                      </p:cNvPr>
                      <p:cNvPicPr/>
                      <p:nvPr/>
                    </p:nvPicPr>
                    <p:blipFill>
                      <a:blip r:embed="rId5"/>
                      <a:stretch>
                        <a:fillRect/>
                      </a:stretch>
                    </p:blipFill>
                    <p:spPr>
                      <a:xfrm>
                        <a:off x="4572000" y="2062172"/>
                        <a:ext cx="3711016" cy="2901224"/>
                      </a:xfrm>
                      <a:prstGeom prst="rect">
                        <a:avLst/>
                      </a:prstGeom>
                    </p:spPr>
                  </p:pic>
                </p:oleObj>
              </mc:Fallback>
            </mc:AlternateContent>
          </a:graphicData>
        </a:graphic>
      </p:graphicFrame>
    </p:spTree>
    <p:extLst>
      <p:ext uri="{BB962C8B-B14F-4D97-AF65-F5344CB8AC3E}">
        <p14:creationId xmlns:p14="http://schemas.microsoft.com/office/powerpoint/2010/main" val="117327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The</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Softmax</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Function</a:t>
            </a:r>
            <a:endParaRPr lang="es-MX" sz="2400" b="1" dirty="0">
              <a:solidFill>
                <a:srgbClr val="002060"/>
              </a:solidFill>
              <a:latin typeface="Raleway" pitchFamily="2" charset="0"/>
              <a:ea typeface="+mn-ea"/>
              <a:cs typeface="+mn-cs"/>
            </a:endParaRPr>
          </a:p>
        </p:txBody>
      </p:sp>
      <p:sp>
        <p:nvSpPr>
          <p:cNvPr id="6" name="CuadroTexto 5">
            <a:extLst>
              <a:ext uri="{FF2B5EF4-FFF2-40B4-BE49-F238E27FC236}">
                <a16:creationId xmlns:a16="http://schemas.microsoft.com/office/drawing/2014/main" id="{139AFAA1-2BB0-C39F-6568-6EDF8297916F}"/>
              </a:ext>
            </a:extLst>
          </p:cNvPr>
          <p:cNvSpPr txBox="1"/>
          <p:nvPr/>
        </p:nvSpPr>
        <p:spPr>
          <a:xfrm>
            <a:off x="588962" y="663480"/>
            <a:ext cx="8188337" cy="1323439"/>
          </a:xfrm>
          <a:prstGeom prst="rect">
            <a:avLst/>
          </a:prstGeom>
          <a:noFill/>
        </p:spPr>
        <p:txBody>
          <a:bodyPr wrap="square">
            <a:spAutoFit/>
          </a:bodyPr>
          <a:lstStyle/>
          <a:p>
            <a:pPr algn="just"/>
            <a:r>
              <a:rPr lang="en-US" sz="2000" dirty="0">
                <a:latin typeface="+mj-lt"/>
              </a:rPr>
              <a:t>The </a:t>
            </a:r>
            <a:r>
              <a:rPr lang="en-US" sz="2000" dirty="0" err="1">
                <a:latin typeface="+mj-lt"/>
              </a:rPr>
              <a:t>softmax</a:t>
            </a:r>
            <a:r>
              <a:rPr lang="en-US" sz="2000" dirty="0">
                <a:latin typeface="+mj-lt"/>
              </a:rPr>
              <a:t> function is basically the generalization of the sigmoid function. It is usually applied to the final layer of the network and while performing multi-class classification tasks. It gives the probabilities of each class for being output and thus, the sum of </a:t>
            </a:r>
            <a:r>
              <a:rPr lang="en-US" sz="2000" dirty="0" err="1">
                <a:latin typeface="+mj-lt"/>
              </a:rPr>
              <a:t>softmax</a:t>
            </a:r>
            <a:r>
              <a:rPr lang="en-US" sz="2000" dirty="0">
                <a:latin typeface="+mj-lt"/>
              </a:rPr>
              <a:t> values will always equal 1. </a:t>
            </a:r>
          </a:p>
        </p:txBody>
      </p:sp>
      <p:graphicFrame>
        <p:nvGraphicFramePr>
          <p:cNvPr id="7" name="Objeto 6">
            <a:extLst>
              <a:ext uri="{FF2B5EF4-FFF2-40B4-BE49-F238E27FC236}">
                <a16:creationId xmlns:a16="http://schemas.microsoft.com/office/drawing/2014/main" id="{A80CA96C-7CC8-C260-4075-1901A0CBF5CB}"/>
              </a:ext>
            </a:extLst>
          </p:cNvPr>
          <p:cNvGraphicFramePr>
            <a:graphicFrameLocks noChangeAspect="1"/>
          </p:cNvGraphicFramePr>
          <p:nvPr>
            <p:extLst>
              <p:ext uri="{D42A27DB-BD31-4B8C-83A1-F6EECF244321}">
                <p14:modId xmlns:p14="http://schemas.microsoft.com/office/powerpoint/2010/main" val="517578666"/>
              </p:ext>
            </p:extLst>
          </p:nvPr>
        </p:nvGraphicFramePr>
        <p:xfrm>
          <a:off x="3581400" y="2065757"/>
          <a:ext cx="1981200" cy="838200"/>
        </p:xfrm>
        <a:graphic>
          <a:graphicData uri="http://schemas.openxmlformats.org/presentationml/2006/ole">
            <mc:AlternateContent xmlns:mc="http://schemas.openxmlformats.org/markup-compatibility/2006">
              <mc:Choice xmlns:v="urn:schemas-microsoft-com:vml" Requires="v">
                <p:oleObj name="Imagen de mapa de bits" r:id="rId2" imgW="1981080" imgH="838080" progId="Paint.Picture">
                  <p:embed/>
                </p:oleObj>
              </mc:Choice>
              <mc:Fallback>
                <p:oleObj name="Imagen de mapa de bits" r:id="rId2" imgW="1981080" imgH="838080" progId="Paint.Picture">
                  <p:embed/>
                  <p:pic>
                    <p:nvPicPr>
                      <p:cNvPr id="7" name="Objeto 6">
                        <a:extLst>
                          <a:ext uri="{FF2B5EF4-FFF2-40B4-BE49-F238E27FC236}">
                            <a16:creationId xmlns:a16="http://schemas.microsoft.com/office/drawing/2014/main" id="{A80CA96C-7CC8-C260-4075-1901A0CBF5CB}"/>
                          </a:ext>
                        </a:extLst>
                      </p:cNvPr>
                      <p:cNvPicPr/>
                      <p:nvPr/>
                    </p:nvPicPr>
                    <p:blipFill>
                      <a:blip r:embed="rId3"/>
                      <a:stretch>
                        <a:fillRect/>
                      </a:stretch>
                    </p:blipFill>
                    <p:spPr>
                      <a:xfrm>
                        <a:off x="3581400" y="2065757"/>
                        <a:ext cx="1981200" cy="838200"/>
                      </a:xfrm>
                      <a:prstGeom prst="rect">
                        <a:avLst/>
                      </a:prstGeom>
                    </p:spPr>
                  </p:pic>
                </p:oleObj>
              </mc:Fallback>
            </mc:AlternateContent>
          </a:graphicData>
        </a:graphic>
      </p:graphicFrame>
      <p:sp>
        <p:nvSpPr>
          <p:cNvPr id="8" name="CuadroTexto 7">
            <a:extLst>
              <a:ext uri="{FF2B5EF4-FFF2-40B4-BE49-F238E27FC236}">
                <a16:creationId xmlns:a16="http://schemas.microsoft.com/office/drawing/2014/main" id="{FA375F36-B036-F4FF-3EA4-E270E1F54645}"/>
              </a:ext>
            </a:extLst>
          </p:cNvPr>
          <p:cNvSpPr txBox="1"/>
          <p:nvPr/>
        </p:nvSpPr>
        <p:spPr>
          <a:xfrm>
            <a:off x="2696134" y="3087408"/>
            <a:ext cx="712694" cy="1200329"/>
          </a:xfrm>
          <a:prstGeom prst="rect">
            <a:avLst/>
          </a:prstGeom>
          <a:noFill/>
        </p:spPr>
        <p:txBody>
          <a:bodyPr wrap="square" rtlCol="0">
            <a:spAutoFit/>
          </a:bodyPr>
          <a:lstStyle/>
          <a:p>
            <a:pPr algn="ctr"/>
            <a:r>
              <a:rPr lang="es-MX" dirty="0" err="1">
                <a:latin typeface="+mj-lt"/>
              </a:rPr>
              <a:t>Class</a:t>
            </a:r>
            <a:endParaRPr lang="es-MX" dirty="0">
              <a:latin typeface="+mj-lt"/>
            </a:endParaRPr>
          </a:p>
          <a:p>
            <a:pPr algn="ctr"/>
            <a:r>
              <a:rPr lang="es-MX" dirty="0">
                <a:latin typeface="+mj-lt"/>
              </a:rPr>
              <a:t> 1</a:t>
            </a:r>
          </a:p>
          <a:p>
            <a:pPr algn="ctr"/>
            <a:r>
              <a:rPr lang="es-MX" dirty="0">
                <a:latin typeface="+mj-lt"/>
              </a:rPr>
              <a:t> 2</a:t>
            </a:r>
          </a:p>
          <a:p>
            <a:pPr algn="ctr"/>
            <a:r>
              <a:rPr lang="es-MX" dirty="0">
                <a:latin typeface="+mj-lt"/>
              </a:rPr>
              <a:t> 3</a:t>
            </a:r>
          </a:p>
        </p:txBody>
      </p:sp>
      <p:cxnSp>
        <p:nvCxnSpPr>
          <p:cNvPr id="9" name="Conector recto de flecha 8">
            <a:extLst>
              <a:ext uri="{FF2B5EF4-FFF2-40B4-BE49-F238E27FC236}">
                <a16:creationId xmlns:a16="http://schemas.microsoft.com/office/drawing/2014/main" id="{60C40EAA-0583-8EC9-86BA-F2D08E44C27C}"/>
              </a:ext>
            </a:extLst>
          </p:cNvPr>
          <p:cNvCxnSpPr/>
          <p:nvPr/>
        </p:nvCxnSpPr>
        <p:spPr>
          <a:xfrm>
            <a:off x="3639873" y="3818966"/>
            <a:ext cx="155741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2832EFAB-78AC-77B5-C0CE-560B491AC0CD}"/>
              </a:ext>
            </a:extLst>
          </p:cNvPr>
          <p:cNvSpPr txBox="1"/>
          <p:nvPr/>
        </p:nvSpPr>
        <p:spPr>
          <a:xfrm>
            <a:off x="5197287" y="3087408"/>
            <a:ext cx="1557415" cy="1200329"/>
          </a:xfrm>
          <a:prstGeom prst="rect">
            <a:avLst/>
          </a:prstGeom>
          <a:noFill/>
        </p:spPr>
        <p:txBody>
          <a:bodyPr wrap="square" rtlCol="0">
            <a:spAutoFit/>
          </a:bodyPr>
          <a:lstStyle/>
          <a:p>
            <a:pPr algn="ctr"/>
            <a:r>
              <a:rPr lang="es-MX" dirty="0" err="1">
                <a:latin typeface="+mj-lt"/>
              </a:rPr>
              <a:t>Probabilities</a:t>
            </a:r>
            <a:endParaRPr lang="es-MX" dirty="0">
              <a:latin typeface="+mj-lt"/>
            </a:endParaRPr>
          </a:p>
          <a:p>
            <a:pPr algn="ctr"/>
            <a:r>
              <a:rPr lang="es-MX" dirty="0">
                <a:latin typeface="+mj-lt"/>
              </a:rPr>
              <a:t> 0.25</a:t>
            </a:r>
          </a:p>
          <a:p>
            <a:pPr algn="ctr"/>
            <a:r>
              <a:rPr lang="es-MX" dirty="0">
                <a:latin typeface="+mj-lt"/>
              </a:rPr>
              <a:t> 0.35</a:t>
            </a:r>
          </a:p>
          <a:p>
            <a:pPr algn="ctr"/>
            <a:r>
              <a:rPr lang="es-MX" dirty="0">
                <a:latin typeface="+mj-lt"/>
              </a:rPr>
              <a:t> 0.40</a:t>
            </a:r>
          </a:p>
        </p:txBody>
      </p:sp>
      <p:sp>
        <p:nvSpPr>
          <p:cNvPr id="11" name="CuadroTexto 10">
            <a:extLst>
              <a:ext uri="{FF2B5EF4-FFF2-40B4-BE49-F238E27FC236}">
                <a16:creationId xmlns:a16="http://schemas.microsoft.com/office/drawing/2014/main" id="{C84FDCCF-DB78-20A6-015E-E13CC6A0BD79}"/>
              </a:ext>
            </a:extLst>
          </p:cNvPr>
          <p:cNvSpPr txBox="1"/>
          <p:nvPr/>
        </p:nvSpPr>
        <p:spPr>
          <a:xfrm>
            <a:off x="3915339" y="3465751"/>
            <a:ext cx="1008529" cy="307777"/>
          </a:xfrm>
          <a:prstGeom prst="rect">
            <a:avLst/>
          </a:prstGeom>
          <a:noFill/>
        </p:spPr>
        <p:txBody>
          <a:bodyPr wrap="square" rtlCol="0">
            <a:spAutoFit/>
          </a:bodyPr>
          <a:lstStyle/>
          <a:p>
            <a:r>
              <a:rPr lang="es-MX" sz="1400" b="1" dirty="0" err="1">
                <a:latin typeface="+mj-lt"/>
              </a:rPr>
              <a:t>Softmax</a:t>
            </a:r>
            <a:endParaRPr lang="es-MX" sz="1400" b="1" dirty="0">
              <a:latin typeface="+mj-lt"/>
            </a:endParaRPr>
          </a:p>
        </p:txBody>
      </p:sp>
    </p:spTree>
    <p:extLst>
      <p:ext uri="{BB962C8B-B14F-4D97-AF65-F5344CB8AC3E}">
        <p14:creationId xmlns:p14="http://schemas.microsoft.com/office/powerpoint/2010/main" val="45247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21369-5658-C653-8BDD-C0D9A3FE2854}"/>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45548C3-B17E-92F5-C173-3D88CE119985}"/>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1C43DFA5-240E-A8BF-1500-4231DADC7045}"/>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84FEF14A-7129-FFAA-621F-5B2948367644}"/>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B2AC52D0-8753-75D3-450A-34BFFC74F28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ítulo 3">
            <a:extLst>
              <a:ext uri="{FF2B5EF4-FFF2-40B4-BE49-F238E27FC236}">
                <a16:creationId xmlns:a16="http://schemas.microsoft.com/office/drawing/2014/main" id="{0B803CE5-7C69-EFFA-856D-625DC1BC0B57}"/>
              </a:ext>
            </a:extLst>
          </p:cNvPr>
          <p:cNvSpPr txBox="1">
            <a:spLocks/>
          </p:cNvSpPr>
          <p:nvPr/>
        </p:nvSpPr>
        <p:spPr>
          <a:xfrm>
            <a:off x="2582267" y="1999386"/>
            <a:ext cx="4557368" cy="5723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6000" b="1" dirty="0">
                <a:solidFill>
                  <a:srgbClr val="002060"/>
                </a:solidFill>
                <a:latin typeface="Raleway" pitchFamily="2" charset="0"/>
                <a:ea typeface="+mn-ea"/>
                <a:cs typeface="+mn-cs"/>
              </a:rPr>
              <a:t>Preguntas?</a:t>
            </a:r>
          </a:p>
        </p:txBody>
      </p:sp>
    </p:spTree>
    <p:extLst>
      <p:ext uri="{BB962C8B-B14F-4D97-AF65-F5344CB8AC3E}">
        <p14:creationId xmlns:p14="http://schemas.microsoft.com/office/powerpoint/2010/main" val="11238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BDBB7-6031-3425-20D6-659E589D7403}"/>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8C145B0B-9924-8B2C-FDE9-2393781E6027}"/>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40227901-8B29-2B29-65E2-240BD6F7961D}"/>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1162E83D-F30A-9BEF-88DC-A5238DC27338}"/>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BCF2A869-3B82-1E5F-FB80-606519B1532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diagram of a neuron and a neuron diagram&#10;&#10;AI-generated content may be incorrect.">
            <a:extLst>
              <a:ext uri="{FF2B5EF4-FFF2-40B4-BE49-F238E27FC236}">
                <a16:creationId xmlns:a16="http://schemas.microsoft.com/office/drawing/2014/main" id="{B461D35D-D6F6-4FE7-C9D4-895EEA228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254" y="729919"/>
            <a:ext cx="5525491" cy="3683661"/>
          </a:xfrm>
          <a:prstGeom prst="rect">
            <a:avLst/>
          </a:prstGeom>
        </p:spPr>
      </p:pic>
      <p:sp>
        <p:nvSpPr>
          <p:cNvPr id="3" name="Título 3">
            <a:extLst>
              <a:ext uri="{FF2B5EF4-FFF2-40B4-BE49-F238E27FC236}">
                <a16:creationId xmlns:a16="http://schemas.microsoft.com/office/drawing/2014/main" id="{11AF8E2D-D169-A2A3-40FD-69FCFBAFCDAC}"/>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Neuron</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Functioning</a:t>
            </a:r>
            <a:endParaRPr lang="es-MX" sz="2400" b="1" dirty="0">
              <a:solidFill>
                <a:srgbClr val="002060"/>
              </a:solidFill>
              <a:latin typeface="Raleway" pitchFamily="2" charset="0"/>
              <a:ea typeface="+mn-ea"/>
              <a:cs typeface="+mn-cs"/>
            </a:endParaRPr>
          </a:p>
        </p:txBody>
      </p:sp>
    </p:spTree>
    <p:extLst>
      <p:ext uri="{BB962C8B-B14F-4D97-AF65-F5344CB8AC3E}">
        <p14:creationId xmlns:p14="http://schemas.microsoft.com/office/powerpoint/2010/main" val="309411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EEE3-0EF9-B2BF-6E28-8C035652AB46}"/>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337FDF8A-28C6-4ED8-49F7-84EFCDCD8ACD}"/>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BF0C8839-C057-902A-8C1F-AE7C9B7FCBB0}"/>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D83DD78D-A99B-E49B-CCE1-03C0560CDC98}"/>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Título 3">
            <a:extLst>
              <a:ext uri="{FF2B5EF4-FFF2-40B4-BE49-F238E27FC236}">
                <a16:creationId xmlns:a16="http://schemas.microsoft.com/office/drawing/2014/main" id="{B01F03F8-AC2C-A2F7-9DED-7E33F161701B}"/>
              </a:ext>
            </a:extLst>
          </p:cNvPr>
          <p:cNvSpPr>
            <a:spLocks noGrp="1"/>
          </p:cNvSpPr>
          <p:nvPr>
            <p:ph type="title"/>
          </p:nvPr>
        </p:nvSpPr>
        <p:spPr>
          <a:xfrm>
            <a:off x="1049792" y="-253558"/>
            <a:ext cx="7886700" cy="994172"/>
          </a:xfrm>
        </p:spPr>
        <p:txBody>
          <a:bodyPr>
            <a:normAutofit/>
          </a:bodyPr>
          <a:lstStyle/>
          <a:p>
            <a:r>
              <a:rPr lang="es-MX" sz="2400" b="1" dirty="0">
                <a:solidFill>
                  <a:srgbClr val="002060"/>
                </a:solidFill>
                <a:latin typeface="Raleway" pitchFamily="2" charset="0"/>
                <a:ea typeface="+mn-ea"/>
                <a:cs typeface="+mn-cs"/>
              </a:rPr>
              <a:t>IA-Machine </a:t>
            </a:r>
            <a:r>
              <a:rPr lang="es-MX" sz="2400" b="1" dirty="0" err="1">
                <a:solidFill>
                  <a:srgbClr val="002060"/>
                </a:solidFill>
                <a:latin typeface="Raleway" pitchFamily="2" charset="0"/>
                <a:ea typeface="+mn-ea"/>
                <a:cs typeface="+mn-cs"/>
              </a:rPr>
              <a:t>learning</a:t>
            </a:r>
            <a:endParaRPr lang="es-MX" sz="2400" b="1" dirty="0">
              <a:solidFill>
                <a:srgbClr val="002060"/>
              </a:solidFill>
              <a:latin typeface="Raleway" pitchFamily="2" charset="0"/>
              <a:ea typeface="+mn-ea"/>
              <a:cs typeface="+mn-cs"/>
            </a:endParaRPr>
          </a:p>
        </p:txBody>
      </p:sp>
      <p:pic>
        <p:nvPicPr>
          <p:cNvPr id="4" name="Picture 3" descr="A child sitting at a desk with a book and a computer&#10;&#10;AI-generated content may be incorrect.">
            <a:extLst>
              <a:ext uri="{FF2B5EF4-FFF2-40B4-BE49-F238E27FC236}">
                <a16:creationId xmlns:a16="http://schemas.microsoft.com/office/drawing/2014/main" id="{3193E42C-1CC2-53BC-C23B-BDA359F85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346" y="877824"/>
            <a:ext cx="3826130" cy="3826130"/>
          </a:xfrm>
          <a:prstGeom prst="rect">
            <a:avLst/>
          </a:prstGeom>
        </p:spPr>
      </p:pic>
      <p:sp>
        <p:nvSpPr>
          <p:cNvPr id="6" name="TextBox 5">
            <a:extLst>
              <a:ext uri="{FF2B5EF4-FFF2-40B4-BE49-F238E27FC236}">
                <a16:creationId xmlns:a16="http://schemas.microsoft.com/office/drawing/2014/main" id="{0DAAFEBD-8B27-41E8-68F6-6C955EF29BCF}"/>
              </a:ext>
            </a:extLst>
          </p:cNvPr>
          <p:cNvSpPr txBox="1"/>
          <p:nvPr/>
        </p:nvSpPr>
        <p:spPr>
          <a:xfrm>
            <a:off x="679754" y="2155062"/>
            <a:ext cx="1913998"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Trial and error</a:t>
            </a:r>
          </a:p>
        </p:txBody>
      </p:sp>
      <p:sp>
        <p:nvSpPr>
          <p:cNvPr id="7" name="TextBox 6">
            <a:extLst>
              <a:ext uri="{FF2B5EF4-FFF2-40B4-BE49-F238E27FC236}">
                <a16:creationId xmlns:a16="http://schemas.microsoft.com/office/drawing/2014/main" id="{D0A39152-C0BA-BBCC-6484-331FA75D6EC2}"/>
              </a:ext>
            </a:extLst>
          </p:cNvPr>
          <p:cNvSpPr txBox="1"/>
          <p:nvPr/>
        </p:nvSpPr>
        <p:spPr>
          <a:xfrm>
            <a:off x="954721" y="2874847"/>
            <a:ext cx="1104288"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Reward</a:t>
            </a:r>
          </a:p>
        </p:txBody>
      </p:sp>
    </p:spTree>
    <p:extLst>
      <p:ext uri="{BB962C8B-B14F-4D97-AF65-F5344CB8AC3E}">
        <p14:creationId xmlns:p14="http://schemas.microsoft.com/office/powerpoint/2010/main" val="405738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EEE3-0EF9-B2BF-6E28-8C035652AB46}"/>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337FDF8A-28C6-4ED8-49F7-84EFCDCD8ACD}"/>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BF0C8839-C057-902A-8C1F-AE7C9B7FCBB0}"/>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D83DD78D-A99B-E49B-CCE1-03C0560CDC98}"/>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Título 3">
            <a:extLst>
              <a:ext uri="{FF2B5EF4-FFF2-40B4-BE49-F238E27FC236}">
                <a16:creationId xmlns:a16="http://schemas.microsoft.com/office/drawing/2014/main" id="{B01F03F8-AC2C-A2F7-9DED-7E33F161701B}"/>
              </a:ext>
            </a:extLst>
          </p:cNvPr>
          <p:cNvSpPr>
            <a:spLocks noGrp="1"/>
          </p:cNvSpPr>
          <p:nvPr>
            <p:ph type="title"/>
          </p:nvPr>
        </p:nvSpPr>
        <p:spPr>
          <a:xfrm>
            <a:off x="1049792" y="-253558"/>
            <a:ext cx="7886700" cy="994172"/>
          </a:xfrm>
        </p:spPr>
        <p:txBody>
          <a:bodyPr>
            <a:normAutofit/>
          </a:bodyPr>
          <a:lstStyle/>
          <a:p>
            <a:r>
              <a:rPr lang="es-MX" sz="2400" b="1" dirty="0">
                <a:solidFill>
                  <a:srgbClr val="002060"/>
                </a:solidFill>
                <a:latin typeface="Raleway" pitchFamily="2" charset="0"/>
                <a:ea typeface="+mn-ea"/>
                <a:cs typeface="+mn-cs"/>
              </a:rPr>
              <a:t>NLP</a:t>
            </a:r>
          </a:p>
        </p:txBody>
      </p:sp>
      <p:pic>
        <p:nvPicPr>
          <p:cNvPr id="3" name="Imagen 2" descr="Imagen de la pantalla de un celular con letras&#10;&#10;Descripción generada automáticamente con confianza baja">
            <a:extLst>
              <a:ext uri="{FF2B5EF4-FFF2-40B4-BE49-F238E27FC236}">
                <a16:creationId xmlns:a16="http://schemas.microsoft.com/office/drawing/2014/main" id="{CEF96ED4-C0AA-257F-B449-77680CABC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285" y="914400"/>
            <a:ext cx="5351429" cy="3567619"/>
          </a:xfrm>
          <a:prstGeom prst="rect">
            <a:avLst/>
          </a:prstGeom>
        </p:spPr>
      </p:pic>
    </p:spTree>
    <p:extLst>
      <p:ext uri="{BB962C8B-B14F-4D97-AF65-F5344CB8AC3E}">
        <p14:creationId xmlns:p14="http://schemas.microsoft.com/office/powerpoint/2010/main" val="208632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EEE3-0EF9-B2BF-6E28-8C035652AB46}"/>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337FDF8A-28C6-4ED8-49F7-84EFCDCD8ACD}"/>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BF0C8839-C057-902A-8C1F-AE7C9B7FCBB0}"/>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D83DD78D-A99B-E49B-CCE1-03C0560CDC98}"/>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Título 3">
            <a:extLst>
              <a:ext uri="{FF2B5EF4-FFF2-40B4-BE49-F238E27FC236}">
                <a16:creationId xmlns:a16="http://schemas.microsoft.com/office/drawing/2014/main" id="{B01F03F8-AC2C-A2F7-9DED-7E33F161701B}"/>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Image</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recognition</a:t>
            </a:r>
            <a:endParaRPr lang="es-MX" sz="2400" b="1" dirty="0">
              <a:solidFill>
                <a:srgbClr val="002060"/>
              </a:solidFill>
              <a:latin typeface="Raleway" pitchFamily="2" charset="0"/>
              <a:ea typeface="+mn-ea"/>
              <a:cs typeface="+mn-cs"/>
            </a:endParaRPr>
          </a:p>
        </p:txBody>
      </p:sp>
      <p:pic>
        <p:nvPicPr>
          <p:cNvPr id="4" name="Imagen 3" descr="Interfaz de usuario gráfica&#10;&#10;Descripción generada automáticamente">
            <a:extLst>
              <a:ext uri="{FF2B5EF4-FFF2-40B4-BE49-F238E27FC236}">
                <a16:creationId xmlns:a16="http://schemas.microsoft.com/office/drawing/2014/main" id="{EC53F5B8-B734-F3EA-A7FE-2A398ADA6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447" y="622570"/>
            <a:ext cx="6107957" cy="4071971"/>
          </a:xfrm>
          <a:prstGeom prst="rect">
            <a:avLst/>
          </a:prstGeom>
        </p:spPr>
      </p:pic>
    </p:spTree>
    <p:extLst>
      <p:ext uri="{BB962C8B-B14F-4D97-AF65-F5344CB8AC3E}">
        <p14:creationId xmlns:p14="http://schemas.microsoft.com/office/powerpoint/2010/main" val="264803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7EEE3-0EF9-B2BF-6E28-8C035652AB46}"/>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337FDF8A-28C6-4ED8-49F7-84EFCDCD8ACD}"/>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BF0C8839-C057-902A-8C1F-AE7C9B7FCBB0}"/>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D83DD78D-A99B-E49B-CCE1-03C0560CDC98}"/>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Título 3">
            <a:extLst>
              <a:ext uri="{FF2B5EF4-FFF2-40B4-BE49-F238E27FC236}">
                <a16:creationId xmlns:a16="http://schemas.microsoft.com/office/drawing/2014/main" id="{B01F03F8-AC2C-A2F7-9DED-7E33F161701B}"/>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GenAI</a:t>
            </a:r>
            <a:endParaRPr lang="es-MX" sz="2400" b="1" dirty="0">
              <a:solidFill>
                <a:srgbClr val="002060"/>
              </a:solidFill>
              <a:latin typeface="Raleway" pitchFamily="2" charset="0"/>
              <a:ea typeface="+mn-ea"/>
              <a:cs typeface="+mn-cs"/>
            </a:endParaRPr>
          </a:p>
        </p:txBody>
      </p:sp>
      <p:pic>
        <p:nvPicPr>
          <p:cNvPr id="4" name="Imagen 3" descr="Escala de tiempo&#10;&#10;Descripción generada automáticamente">
            <a:extLst>
              <a:ext uri="{FF2B5EF4-FFF2-40B4-BE49-F238E27FC236}">
                <a16:creationId xmlns:a16="http://schemas.microsoft.com/office/drawing/2014/main" id="{7D1E68A8-256D-02FF-9C40-495585ED0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887" y="673814"/>
            <a:ext cx="5693807" cy="3795871"/>
          </a:xfrm>
          <a:prstGeom prst="rect">
            <a:avLst/>
          </a:prstGeom>
        </p:spPr>
      </p:pic>
    </p:spTree>
    <p:extLst>
      <p:ext uri="{BB962C8B-B14F-4D97-AF65-F5344CB8AC3E}">
        <p14:creationId xmlns:p14="http://schemas.microsoft.com/office/powerpoint/2010/main" val="186350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99E20-8054-27CC-0F8D-C3A27732DE2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EB93DDA4-9EA0-1C47-D01A-D2EE632895EE}"/>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01B690DF-5A15-4FAA-8E82-A4823021CE94}"/>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DDA0746C-5A44-C64B-6577-6DE67074CCF1}"/>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Título 3">
            <a:extLst>
              <a:ext uri="{FF2B5EF4-FFF2-40B4-BE49-F238E27FC236}">
                <a16:creationId xmlns:a16="http://schemas.microsoft.com/office/drawing/2014/main" id="{A028BA5B-811B-789C-1597-3B04AFC0A2F0}"/>
              </a:ext>
            </a:extLst>
          </p:cNvPr>
          <p:cNvSpPr>
            <a:spLocks noGrp="1"/>
          </p:cNvSpPr>
          <p:nvPr>
            <p:ph type="title"/>
          </p:nvPr>
        </p:nvSpPr>
        <p:spPr>
          <a:xfrm>
            <a:off x="1049792" y="-253558"/>
            <a:ext cx="7886700" cy="994172"/>
          </a:xfrm>
        </p:spPr>
        <p:txBody>
          <a:bodyPr>
            <a:normAutofit/>
          </a:bodyPr>
          <a:lstStyle/>
          <a:p>
            <a:r>
              <a:rPr lang="es-MX" sz="2400" b="1" dirty="0">
                <a:solidFill>
                  <a:srgbClr val="002060"/>
                </a:solidFill>
                <a:latin typeface="Raleway" pitchFamily="2" charset="0"/>
                <a:ea typeface="+mn-ea"/>
                <a:cs typeface="+mn-cs"/>
              </a:rPr>
              <a:t>IA-</a:t>
            </a:r>
            <a:r>
              <a:rPr lang="es-MX" sz="2400" b="1" dirty="0" err="1">
                <a:solidFill>
                  <a:srgbClr val="002060"/>
                </a:solidFill>
                <a:latin typeface="Raleway" pitchFamily="2" charset="0"/>
                <a:ea typeface="+mn-ea"/>
                <a:cs typeface="+mn-cs"/>
              </a:rPr>
              <a:t>Agentic</a:t>
            </a:r>
            <a:endParaRPr lang="es-MX" sz="2400" b="1" dirty="0">
              <a:solidFill>
                <a:srgbClr val="002060"/>
              </a:solidFill>
              <a:latin typeface="Raleway" pitchFamily="2" charset="0"/>
              <a:ea typeface="+mn-ea"/>
              <a:cs typeface="+mn-cs"/>
            </a:endParaRPr>
          </a:p>
        </p:txBody>
      </p:sp>
      <p:pic>
        <p:nvPicPr>
          <p:cNvPr id="5" name="Picture 4" descr="A person sitting in a lotus position with multiple arms pointing at something&#10;&#10;AI-generated content may be incorrect.">
            <a:extLst>
              <a:ext uri="{FF2B5EF4-FFF2-40B4-BE49-F238E27FC236}">
                <a16:creationId xmlns:a16="http://schemas.microsoft.com/office/drawing/2014/main" id="{553B5080-0EBC-37BA-25EA-7F86619BF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119" y="682625"/>
            <a:ext cx="3939692" cy="3939692"/>
          </a:xfrm>
          <a:prstGeom prst="rect">
            <a:avLst/>
          </a:prstGeom>
        </p:spPr>
      </p:pic>
    </p:spTree>
    <p:extLst>
      <p:ext uri="{BB962C8B-B14F-4D97-AF65-F5344CB8AC3E}">
        <p14:creationId xmlns:p14="http://schemas.microsoft.com/office/powerpoint/2010/main" val="323098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12B0-87F6-84C7-1B57-A2BFEF1CDB32}"/>
            </a:ext>
          </a:extLst>
        </p:cNvPr>
        <p:cNvGrpSpPr/>
        <p:nvPr/>
      </p:nvGrpSpPr>
      <p:grpSpPr>
        <a:xfrm>
          <a:off x="0" y="0"/>
          <a:ext cx="0" cy="0"/>
          <a:chOff x="0" y="0"/>
          <a:chExt cx="0" cy="0"/>
        </a:xfrm>
      </p:grpSpPr>
      <p:grpSp>
        <p:nvGrpSpPr>
          <p:cNvPr id="12" name="Group 2">
            <a:extLst>
              <a:ext uri="{FF2B5EF4-FFF2-40B4-BE49-F238E27FC236}">
                <a16:creationId xmlns:a16="http://schemas.microsoft.com/office/drawing/2014/main" id="{5022D1E3-1313-9BB8-AF08-FF8C813234F9}"/>
              </a:ext>
            </a:extLst>
          </p:cNvPr>
          <p:cNvGrpSpPr>
            <a:grpSpLocks/>
          </p:cNvGrpSpPr>
          <p:nvPr/>
        </p:nvGrpSpPr>
        <p:grpSpPr bwMode="auto">
          <a:xfrm>
            <a:off x="0" y="0"/>
            <a:ext cx="1177925" cy="682625"/>
            <a:chOff x="-1" y="0"/>
            <a:chExt cx="1570413" cy="911205"/>
          </a:xfrm>
        </p:grpSpPr>
        <p:sp>
          <p:nvSpPr>
            <p:cNvPr id="13" name="Freeform 10">
              <a:extLst>
                <a:ext uri="{FF2B5EF4-FFF2-40B4-BE49-F238E27FC236}">
                  <a16:creationId xmlns:a16="http://schemas.microsoft.com/office/drawing/2014/main" id="{EC99A055-C22D-BB45-4648-0F33AE28B69F}"/>
                </a:ext>
              </a:extLst>
            </p:cNvPr>
            <p:cNvSpPr>
              <a:spLocks/>
            </p:cNvSpPr>
            <p:nvPr/>
          </p:nvSpPr>
          <p:spPr bwMode="auto">
            <a:xfrm>
              <a:off x="-1" y="0"/>
              <a:ext cx="1570413" cy="911205"/>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48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C9B4FDB0-B889-6FAA-123D-C925303354AE}"/>
                </a:ext>
              </a:extLst>
            </p:cNvPr>
            <p:cNvSpPr>
              <a:spLocks/>
            </p:cNvSpPr>
            <p:nvPr/>
          </p:nvSpPr>
          <p:spPr bwMode="auto">
            <a:xfrm>
              <a:off x="-1" y="0"/>
              <a:ext cx="1157704" cy="671749"/>
            </a:xfrm>
            <a:custGeom>
              <a:avLst/>
              <a:gdLst>
                <a:gd name="T0" fmla="*/ 0 w 663"/>
                <a:gd name="T1" fmla="*/ 384 h 384"/>
                <a:gd name="T2" fmla="*/ 236 w 663"/>
                <a:gd name="T3" fmla="*/ 384 h 384"/>
                <a:gd name="T4" fmla="*/ 309 w 663"/>
                <a:gd name="T5" fmla="*/ 354 h 384"/>
                <a:gd name="T6" fmla="*/ 663 w 663"/>
                <a:gd name="T7" fmla="*/ 0 h 384"/>
                <a:gd name="T8" fmla="*/ 31 w 663"/>
                <a:gd name="T9" fmla="*/ 5 h 384"/>
                <a:gd name="T10" fmla="*/ 0 w 663"/>
                <a:gd name="T11" fmla="*/ 384 h 384"/>
                <a:gd name="connsiteX0" fmla="*/ 8 w 10008"/>
                <a:gd name="connsiteY0" fmla="*/ 10000 h 10000"/>
                <a:gd name="connsiteX1" fmla="*/ 3568 w 10008"/>
                <a:gd name="connsiteY1" fmla="*/ 10000 h 10000"/>
                <a:gd name="connsiteX2" fmla="*/ 4669 w 10008"/>
                <a:gd name="connsiteY2" fmla="*/ 9219 h 10000"/>
                <a:gd name="connsiteX3" fmla="*/ 10008 w 10008"/>
                <a:gd name="connsiteY3" fmla="*/ 0 h 10000"/>
                <a:gd name="connsiteX4" fmla="*/ 0 w 10008"/>
                <a:gd name="connsiteY4" fmla="*/ 130 h 10000"/>
                <a:gd name="connsiteX5" fmla="*/ 8 w 10008"/>
                <a:gd name="connsiteY5" fmla="*/ 10000 h 10000"/>
                <a:gd name="connsiteX0" fmla="*/ 8 w 10008"/>
                <a:gd name="connsiteY0" fmla="*/ 10023 h 10023"/>
                <a:gd name="connsiteX1" fmla="*/ 3568 w 10008"/>
                <a:gd name="connsiteY1" fmla="*/ 10023 h 10023"/>
                <a:gd name="connsiteX2" fmla="*/ 4669 w 10008"/>
                <a:gd name="connsiteY2" fmla="*/ 9242 h 10023"/>
                <a:gd name="connsiteX3" fmla="*/ 10008 w 10008"/>
                <a:gd name="connsiteY3" fmla="*/ 23 h 10023"/>
                <a:gd name="connsiteX4" fmla="*/ 0 w 10008"/>
                <a:gd name="connsiteY4" fmla="*/ 0 h 10023"/>
                <a:gd name="connsiteX5" fmla="*/ 8 w 10008"/>
                <a:gd name="connsiteY5" fmla="*/ 10023 h 1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8" h="10023">
                  <a:moveTo>
                    <a:pt x="8" y="10023"/>
                  </a:moveTo>
                  <a:lnTo>
                    <a:pt x="3568" y="10023"/>
                  </a:lnTo>
                  <a:cubicBezTo>
                    <a:pt x="3975" y="10023"/>
                    <a:pt x="4367" y="9737"/>
                    <a:pt x="4669" y="9242"/>
                  </a:cubicBezTo>
                  <a:lnTo>
                    <a:pt x="10008" y="23"/>
                  </a:lnTo>
                  <a:lnTo>
                    <a:pt x="0" y="0"/>
                  </a:lnTo>
                  <a:cubicBezTo>
                    <a:pt x="3" y="3290"/>
                    <a:pt x="5" y="6733"/>
                    <a:pt x="8" y="10023"/>
                  </a:cubicBezTo>
                  <a:close/>
                </a:path>
              </a:pathLst>
            </a:custGeom>
            <a:gradFill>
              <a:gsLst>
                <a:gs pos="23000">
                  <a:srgbClr val="09193C"/>
                </a:gs>
                <a:gs pos="100000">
                  <a:srgbClr val="003CA3"/>
                </a:gs>
              </a:gsLst>
              <a:lin ang="5400000" scaled="1"/>
            </a:gradFill>
            <a:ln>
              <a:noFill/>
            </a:ln>
          </p:spPr>
          <p:txBody>
            <a:bodyPr lIns="68580" tIns="34290" rIns="68580" bIns="3429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AutoShape 4" descr="Imagen generada">
            <a:extLst>
              <a:ext uri="{FF2B5EF4-FFF2-40B4-BE49-F238E27FC236}">
                <a16:creationId xmlns:a16="http://schemas.microsoft.com/office/drawing/2014/main" id="{9989BC41-E11F-CF5C-2D7D-8C91102FCD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Imagen 3">
            <a:extLst>
              <a:ext uri="{FF2B5EF4-FFF2-40B4-BE49-F238E27FC236}">
                <a16:creationId xmlns:a16="http://schemas.microsoft.com/office/drawing/2014/main" id="{FD65D9FF-80B6-82B3-E2E8-1A29FE35DE01}"/>
              </a:ext>
            </a:extLst>
          </p:cNvPr>
          <p:cNvPicPr>
            <a:picLocks noChangeAspect="1"/>
          </p:cNvPicPr>
          <p:nvPr/>
        </p:nvPicPr>
        <p:blipFill>
          <a:blip r:embed="rId2"/>
          <a:stretch>
            <a:fillRect/>
          </a:stretch>
        </p:blipFill>
        <p:spPr>
          <a:xfrm>
            <a:off x="2787166" y="1013365"/>
            <a:ext cx="3264868" cy="3524152"/>
          </a:xfrm>
          <a:prstGeom prst="rect">
            <a:avLst/>
          </a:prstGeom>
        </p:spPr>
      </p:pic>
      <p:sp>
        <p:nvSpPr>
          <p:cNvPr id="5" name="Título 3">
            <a:extLst>
              <a:ext uri="{FF2B5EF4-FFF2-40B4-BE49-F238E27FC236}">
                <a16:creationId xmlns:a16="http://schemas.microsoft.com/office/drawing/2014/main" id="{2A7A5529-7021-BAD2-DAC5-E597EEB05092}"/>
              </a:ext>
            </a:extLst>
          </p:cNvPr>
          <p:cNvSpPr>
            <a:spLocks noGrp="1"/>
          </p:cNvSpPr>
          <p:nvPr>
            <p:ph type="title"/>
          </p:nvPr>
        </p:nvSpPr>
        <p:spPr>
          <a:xfrm>
            <a:off x="1049792" y="-253558"/>
            <a:ext cx="7886700" cy="994172"/>
          </a:xfrm>
        </p:spPr>
        <p:txBody>
          <a:bodyPr>
            <a:normAutofit/>
          </a:bodyPr>
          <a:lstStyle/>
          <a:p>
            <a:r>
              <a:rPr lang="es-MX" sz="2400" b="1" dirty="0" err="1">
                <a:solidFill>
                  <a:srgbClr val="002060"/>
                </a:solidFill>
                <a:latin typeface="Raleway" pitchFamily="2" charset="0"/>
                <a:ea typeface="+mn-ea"/>
                <a:cs typeface="+mn-cs"/>
              </a:rPr>
              <a:t>Where</a:t>
            </a:r>
            <a:r>
              <a:rPr lang="es-MX" sz="2400" b="1" dirty="0">
                <a:solidFill>
                  <a:srgbClr val="002060"/>
                </a:solidFill>
                <a:latin typeface="Raleway" pitchFamily="2" charset="0"/>
                <a:ea typeface="+mn-ea"/>
                <a:cs typeface="+mn-cs"/>
              </a:rPr>
              <a:t> </a:t>
            </a:r>
            <a:r>
              <a:rPr lang="es-MX" sz="2400" b="1" dirty="0" err="1">
                <a:solidFill>
                  <a:srgbClr val="002060"/>
                </a:solidFill>
                <a:latin typeface="Raleway" pitchFamily="2" charset="0"/>
                <a:ea typeface="+mn-ea"/>
                <a:cs typeface="+mn-cs"/>
              </a:rPr>
              <a:t>is</a:t>
            </a:r>
            <a:r>
              <a:rPr lang="es-MX" sz="2400" b="1" dirty="0">
                <a:solidFill>
                  <a:srgbClr val="002060"/>
                </a:solidFill>
                <a:latin typeface="Raleway" pitchFamily="2" charset="0"/>
                <a:ea typeface="+mn-ea"/>
                <a:cs typeface="+mn-cs"/>
              </a:rPr>
              <a:t> Deep </a:t>
            </a:r>
            <a:r>
              <a:rPr lang="es-MX" sz="2400" b="1" dirty="0" err="1">
                <a:solidFill>
                  <a:srgbClr val="002060"/>
                </a:solidFill>
                <a:latin typeface="Raleway" pitchFamily="2" charset="0"/>
                <a:ea typeface="+mn-ea"/>
                <a:cs typeface="+mn-cs"/>
              </a:rPr>
              <a:t>Learning</a:t>
            </a:r>
            <a:r>
              <a:rPr lang="es-MX" sz="2400" b="1" dirty="0">
                <a:solidFill>
                  <a:srgbClr val="002060"/>
                </a:solidFill>
                <a:latin typeface="Raleway" pitchFamily="2" charset="0"/>
                <a:ea typeface="+mn-ea"/>
                <a:cs typeface="+mn-cs"/>
              </a:rPr>
              <a:t>?</a:t>
            </a:r>
          </a:p>
        </p:txBody>
      </p:sp>
    </p:spTree>
    <p:extLst>
      <p:ext uri="{BB962C8B-B14F-4D97-AF65-F5344CB8AC3E}">
        <p14:creationId xmlns:p14="http://schemas.microsoft.com/office/powerpoint/2010/main" val="134623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DA02990A985E1429346E7EDB47F092B" ma:contentTypeVersion="7" ma:contentTypeDescription="Crear nuevo documento." ma:contentTypeScope="" ma:versionID="637f3bd5eb3e3d405c73f5c92250049f">
  <xsd:schema xmlns:xsd="http://www.w3.org/2001/XMLSchema" xmlns:xs="http://www.w3.org/2001/XMLSchema" xmlns:p="http://schemas.microsoft.com/office/2006/metadata/properties" xmlns:ns2="50d70ff0-be44-4442-a31e-b1ac4229c49f" targetNamespace="http://schemas.microsoft.com/office/2006/metadata/properties" ma:root="true" ma:fieldsID="9ea56dff4003a76d09cf44a27e9b5a6a" ns2:_="">
    <xsd:import namespace="50d70ff0-be44-4442-a31e-b1ac4229c49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d70ff0-be44-4442-a31e-b1ac4229c4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EACA0F-60AC-4444-9CE3-C3FBC059960B}"/>
</file>

<file path=customXml/itemProps2.xml><?xml version="1.0" encoding="utf-8"?>
<ds:datastoreItem xmlns:ds="http://schemas.openxmlformats.org/officeDocument/2006/customXml" ds:itemID="{C16EF2C5-5613-4617-8988-F77B7E3A3378}">
  <ds:schemaRefs>
    <ds:schemaRef ds:uri="http://schemas.microsoft.com/sharepoint/v3/contenttype/forms"/>
  </ds:schemaRefs>
</ds:datastoreItem>
</file>

<file path=customXml/itemProps3.xml><?xml version="1.0" encoding="utf-8"?>
<ds:datastoreItem xmlns:ds="http://schemas.openxmlformats.org/officeDocument/2006/customXml" ds:itemID="{02D72823-DCE9-4E32-8B2E-6DD8638B7C07}">
  <ds:schemaRefs>
    <ds:schemaRef ds:uri="a6c25035-f145-4372-9916-f499d6890560"/>
    <ds:schemaRef ds:uri="http://purl.org/dc/terms/"/>
    <ds:schemaRef ds:uri="http://schemas.openxmlformats.org/package/2006/metadata/core-properties"/>
    <ds:schemaRef ds:uri="b5381dfd-d193-4d3b-a4f1-0a044556b78f"/>
    <ds:schemaRef ds:uri="http://schemas.microsoft.com/office/infopath/2007/PartnerControls"/>
    <ds:schemaRef ds:uri="http://www.w3.org/XML/1998/namespace"/>
    <ds:schemaRef ds:uri="http://purl.org/dc/elements/1.1/"/>
    <ds:schemaRef ds:uri="http://schemas.microsoft.com/office/2006/metadata/properties"/>
    <ds:schemaRef ds:uri="http://schemas.microsoft.com/office/2006/documentManagement/typ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30542</TotalTime>
  <Words>1022</Words>
  <Application>Microsoft Office PowerPoint</Application>
  <PresentationFormat>Presentación en pantalla (16:9)</PresentationFormat>
  <Paragraphs>65</Paragraphs>
  <Slides>26</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26</vt:i4>
      </vt:variant>
    </vt:vector>
  </HeadingPairs>
  <TitlesOfParts>
    <vt:vector size="32" baseType="lpstr">
      <vt:lpstr>Arial</vt:lpstr>
      <vt:lpstr>Calibri</vt:lpstr>
      <vt:lpstr>Calibri Light</vt:lpstr>
      <vt:lpstr>Raleway</vt:lpstr>
      <vt:lpstr>Office Theme</vt:lpstr>
      <vt:lpstr>Imagen de mapa de bits</vt:lpstr>
      <vt:lpstr>Presentación de PowerPoint</vt:lpstr>
      <vt:lpstr>Presentación de PowerPoint</vt:lpstr>
      <vt:lpstr>Neuron Functioning</vt:lpstr>
      <vt:lpstr>IA-Machine learning</vt:lpstr>
      <vt:lpstr>NLP</vt:lpstr>
      <vt:lpstr>Image recognition</vt:lpstr>
      <vt:lpstr>GenAI</vt:lpstr>
      <vt:lpstr>IA-Agentic</vt:lpstr>
      <vt:lpstr>Where is Deep Learning?</vt:lpstr>
      <vt:lpstr>What is Deep Learning?</vt:lpstr>
      <vt:lpstr>What is Deep Learning?</vt:lpstr>
      <vt:lpstr>Origin of Deep Learning</vt:lpstr>
      <vt:lpstr>Deep Learning in Small Data Sets</vt:lpstr>
      <vt:lpstr>Biological Neurons</vt:lpstr>
      <vt:lpstr>Biological Neurons</vt:lpstr>
      <vt:lpstr>Biological Neurons</vt:lpstr>
      <vt:lpstr>Artificial Neuron (Perceptron)</vt:lpstr>
      <vt:lpstr>Activation Functions</vt:lpstr>
      <vt:lpstr>Sigmoid Function</vt:lpstr>
      <vt:lpstr>The Tanh Function</vt:lpstr>
      <vt:lpstr>The Rectified Linear Unit function</vt:lpstr>
      <vt:lpstr>The Leaky ReLU Function</vt:lpstr>
      <vt:lpstr>The Exponential Linear Unit Function </vt:lpstr>
      <vt:lpstr>The Swish Function </vt:lpstr>
      <vt:lpstr>The Softmax Function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JESUS ROCHA SALAZAR</cp:lastModifiedBy>
  <cp:revision>511</cp:revision>
  <dcterms:created xsi:type="dcterms:W3CDTF">2019-09-10T01:48:06Z</dcterms:created>
  <dcterms:modified xsi:type="dcterms:W3CDTF">2026-01-13T02:42:41Z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0x0101002DA02990A985E1429346E7EDB47F092B</vt:lpwstr>
  </property>
  <property fmtid="{D5CDD505-2E9C-101B-9397-08002B2CF9AE}" pid="3" name="MSIP_Label_d291669d-c62a-41f9-9790-e463798003d8_Enabled">
    <vt:lpwstr>true</vt:lpwstr>
  </property>
  <property fmtid="{D5CDD505-2E9C-101B-9397-08002B2CF9AE}" pid="4" name="MSIP_Label_d291669d-c62a-41f9-9790-e463798003d8_SetDate">
    <vt:lpwstr>2024-08-12T22:53:21Z</vt:lpwstr>
  </property>
  <property fmtid="{D5CDD505-2E9C-101B-9397-08002B2CF9AE}" pid="5" name="MSIP_Label_d291669d-c62a-41f9-9790-e463798003d8_Method">
    <vt:lpwstr>Privileged</vt:lpwstr>
  </property>
  <property fmtid="{D5CDD505-2E9C-101B-9397-08002B2CF9AE}" pid="6" name="MSIP_Label_d291669d-c62a-41f9-9790-e463798003d8_Name">
    <vt:lpwstr>Public</vt:lpwstr>
  </property>
  <property fmtid="{D5CDD505-2E9C-101B-9397-08002B2CF9AE}" pid="7" name="MSIP_Label_d291669d-c62a-41f9-9790-e463798003d8_SiteId">
    <vt:lpwstr>1771ae17-e764-4e0f-a476-d4184d79a5d9</vt:lpwstr>
  </property>
  <property fmtid="{D5CDD505-2E9C-101B-9397-08002B2CF9AE}" pid="8" name="MSIP_Label_d291669d-c62a-41f9-9790-e463798003d8_ActionId">
    <vt:lpwstr>6b4c8926-5387-47eb-bfad-601cc03d0f99</vt:lpwstr>
  </property>
  <property fmtid="{D5CDD505-2E9C-101B-9397-08002B2CF9AE}" pid="9" name="MSIP_Label_d291669d-c62a-41f9-9790-e463798003d8_ContentBits">
    <vt:lpwstr>0</vt:lpwstr>
  </property>
</Properties>
</file>